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87" r:id="rId3"/>
    <p:sldId id="257" r:id="rId4"/>
    <p:sldId id="258" r:id="rId5"/>
    <p:sldId id="259" r:id="rId6"/>
    <p:sldId id="260" r:id="rId7"/>
    <p:sldId id="261" r:id="rId8"/>
    <p:sldId id="262" r:id="rId9"/>
    <p:sldId id="263" r:id="rId10"/>
    <p:sldId id="264" r:id="rId11"/>
    <p:sldId id="278" r:id="rId12"/>
    <p:sldId id="270" r:id="rId13"/>
    <p:sldId id="276" r:id="rId14"/>
    <p:sldId id="280" r:id="rId15"/>
    <p:sldId id="282" r:id="rId16"/>
    <p:sldId id="279" r:id="rId17"/>
    <p:sldId id="267" r:id="rId18"/>
    <p:sldId id="268" r:id="rId19"/>
    <p:sldId id="269" r:id="rId20"/>
    <p:sldId id="273" r:id="rId21"/>
    <p:sldId id="275" r:id="rId22"/>
    <p:sldId id="274" r:id="rId23"/>
    <p:sldId id="283" r:id="rId24"/>
    <p:sldId id="286" r:id="rId25"/>
    <p:sldId id="281" r:id="rId26"/>
    <p:sldId id="285"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1139" autoAdjust="0"/>
  </p:normalViewPr>
  <p:slideViewPr>
    <p:cSldViewPr snapToGrid="0">
      <p:cViewPr varScale="1">
        <p:scale>
          <a:sx n="106" d="100"/>
          <a:sy n="106" d="100"/>
        </p:scale>
        <p:origin x="5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EAC79-D14E-4DD2-BCB6-A462D509A96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7842A6E-F411-4750-BDA9-12F3B9032CBC}">
      <dgm:prSet phldrT="[Text]"/>
      <dgm:spPr/>
      <dgm:t>
        <a:bodyPr/>
        <a:lstStyle/>
        <a:p>
          <a:r>
            <a:rPr lang="en-US" dirty="0" smtClean="0">
              <a:latin typeface="Garamond" panose="02020404030301010803" pitchFamily="18" charset="0"/>
            </a:rPr>
            <a:t>First Doctoral degree</a:t>
          </a:r>
          <a:endParaRPr lang="en-US" dirty="0">
            <a:latin typeface="Garamond" panose="02020404030301010803" pitchFamily="18" charset="0"/>
          </a:endParaRPr>
        </a:p>
      </dgm:t>
    </dgm:pt>
    <dgm:pt modelId="{48D2BD68-7B6E-48B0-A58F-0274A38E9C1C}" type="parTrans" cxnId="{2EB9792E-E92A-4454-884D-2BBE742BB826}">
      <dgm:prSet/>
      <dgm:spPr/>
      <dgm:t>
        <a:bodyPr/>
        <a:lstStyle/>
        <a:p>
          <a:endParaRPr lang="en-US"/>
        </a:p>
      </dgm:t>
    </dgm:pt>
    <dgm:pt modelId="{4CE9C4DB-69DD-40A0-9CA3-7A77F1C857CA}" type="sibTrans" cxnId="{2EB9792E-E92A-4454-884D-2BBE742BB826}">
      <dgm:prSet/>
      <dgm:spPr/>
      <dgm:t>
        <a:bodyPr/>
        <a:lstStyle/>
        <a:p>
          <a:endParaRPr lang="en-US"/>
        </a:p>
      </dgm:t>
    </dgm:pt>
    <dgm:pt modelId="{2AC41325-2418-467B-AE7C-3B3A58A6DE99}">
      <dgm:prSet phldrT="[Text]"/>
      <dgm:spPr/>
      <dgm:t>
        <a:bodyPr/>
        <a:lstStyle/>
        <a:p>
          <a:r>
            <a:rPr lang="en-CA" dirty="0" smtClean="0">
              <a:latin typeface="Garamond" panose="02020404030301010803" pitchFamily="18" charset="0"/>
            </a:rPr>
            <a:t>Completed less than 20 months of doctoral studies (as of May 1</a:t>
          </a:r>
          <a:r>
            <a:rPr lang="en-CA" baseline="30000" dirty="0" smtClean="0">
              <a:latin typeface="Garamond" panose="02020404030301010803" pitchFamily="18" charset="0"/>
            </a:rPr>
            <a:t>st</a:t>
          </a:r>
          <a:r>
            <a:rPr lang="en-CA" dirty="0" smtClean="0">
              <a:latin typeface="Garamond" panose="02020404030301010803" pitchFamily="18" charset="0"/>
            </a:rPr>
            <a:t>, 2022)</a:t>
          </a:r>
          <a:endParaRPr lang="en-US" dirty="0">
            <a:latin typeface="Garamond" panose="02020404030301010803" pitchFamily="18" charset="0"/>
          </a:endParaRPr>
        </a:p>
      </dgm:t>
    </dgm:pt>
    <dgm:pt modelId="{DF548C52-D258-4696-AF51-DE907584EDE7}" type="parTrans" cxnId="{D460C241-7FFC-4B8C-955C-54C0F6419DE8}">
      <dgm:prSet/>
      <dgm:spPr/>
      <dgm:t>
        <a:bodyPr/>
        <a:lstStyle/>
        <a:p>
          <a:endParaRPr lang="en-US"/>
        </a:p>
      </dgm:t>
    </dgm:pt>
    <dgm:pt modelId="{A930AD19-954F-4FAE-89AB-D1F05852A149}" type="sibTrans" cxnId="{D460C241-7FFC-4B8C-955C-54C0F6419DE8}">
      <dgm:prSet/>
      <dgm:spPr/>
      <dgm:t>
        <a:bodyPr/>
        <a:lstStyle/>
        <a:p>
          <a:endParaRPr lang="en-US"/>
        </a:p>
      </dgm:t>
    </dgm:pt>
    <dgm:pt modelId="{C1BB6337-E902-4DB1-BEA4-BA08B364D77C}">
      <dgm:prSet phldrT="[Text]"/>
      <dgm:spPr/>
      <dgm:t>
        <a:bodyPr/>
        <a:lstStyle/>
        <a:p>
          <a:r>
            <a:rPr lang="en-CA" dirty="0" smtClean="0">
              <a:latin typeface="Garamond" panose="02020404030301010803" pitchFamily="18" charset="0"/>
            </a:rPr>
            <a:t>First class average in each of last 2 years of full- time study (MUN = 3.5 minimum)</a:t>
          </a:r>
          <a:endParaRPr lang="en-US" dirty="0">
            <a:latin typeface="Garamond" panose="02020404030301010803" pitchFamily="18" charset="0"/>
          </a:endParaRPr>
        </a:p>
      </dgm:t>
    </dgm:pt>
    <dgm:pt modelId="{1D56059B-6C64-4504-9DC0-A4C39DACCBA9}" type="parTrans" cxnId="{523B9C3A-0BEE-4F79-9BE3-77AB75F52D3B}">
      <dgm:prSet/>
      <dgm:spPr/>
      <dgm:t>
        <a:bodyPr/>
        <a:lstStyle/>
        <a:p>
          <a:endParaRPr lang="en-US"/>
        </a:p>
      </dgm:t>
    </dgm:pt>
    <dgm:pt modelId="{332011FA-2220-4BF7-9E8A-CFB7401DAEA6}" type="sibTrans" cxnId="{523B9C3A-0BEE-4F79-9BE3-77AB75F52D3B}">
      <dgm:prSet/>
      <dgm:spPr/>
      <dgm:t>
        <a:bodyPr/>
        <a:lstStyle/>
        <a:p>
          <a:endParaRPr lang="en-US"/>
        </a:p>
      </dgm:t>
    </dgm:pt>
    <dgm:pt modelId="{30D9B9BE-215F-40D8-AB7F-0313DDF13DBB}" type="pres">
      <dgm:prSet presAssocID="{34DEAC79-D14E-4DD2-BCB6-A462D509A960}" presName="Name0" presStyleCnt="0">
        <dgm:presLayoutVars>
          <dgm:chMax val="11"/>
          <dgm:chPref val="11"/>
          <dgm:dir/>
          <dgm:resizeHandles/>
        </dgm:presLayoutVars>
      </dgm:prSet>
      <dgm:spPr/>
      <dgm:t>
        <a:bodyPr/>
        <a:lstStyle/>
        <a:p>
          <a:endParaRPr lang="en-US"/>
        </a:p>
      </dgm:t>
    </dgm:pt>
    <dgm:pt modelId="{5D4A23F3-89B3-46A4-B980-6ED3FDD436AA}" type="pres">
      <dgm:prSet presAssocID="{C1BB6337-E902-4DB1-BEA4-BA08B364D77C}" presName="Accent3" presStyleCnt="0"/>
      <dgm:spPr/>
    </dgm:pt>
    <dgm:pt modelId="{46DB4F83-2762-47C3-8B28-C48A88703B50}" type="pres">
      <dgm:prSet presAssocID="{C1BB6337-E902-4DB1-BEA4-BA08B364D77C}" presName="Accent" presStyleLbl="node1" presStyleIdx="0" presStyleCnt="3"/>
      <dgm:spPr/>
    </dgm:pt>
    <dgm:pt modelId="{4DBDCFB9-F524-4ABD-BB9F-453905ADE20C}" type="pres">
      <dgm:prSet presAssocID="{C1BB6337-E902-4DB1-BEA4-BA08B364D77C}" presName="ParentBackground3" presStyleCnt="0"/>
      <dgm:spPr/>
    </dgm:pt>
    <dgm:pt modelId="{46851420-3761-48EC-9240-56B4E918B42D}" type="pres">
      <dgm:prSet presAssocID="{C1BB6337-E902-4DB1-BEA4-BA08B364D77C}" presName="ParentBackground" presStyleLbl="fgAcc1" presStyleIdx="0" presStyleCnt="3"/>
      <dgm:spPr/>
      <dgm:t>
        <a:bodyPr/>
        <a:lstStyle/>
        <a:p>
          <a:endParaRPr lang="en-US"/>
        </a:p>
      </dgm:t>
    </dgm:pt>
    <dgm:pt modelId="{7BD9A009-D5C3-43D3-ABD7-CAD89BD1E8D8}" type="pres">
      <dgm:prSet presAssocID="{C1BB6337-E902-4DB1-BEA4-BA08B364D77C}" presName="Parent3" presStyleLbl="revTx" presStyleIdx="0" presStyleCnt="0">
        <dgm:presLayoutVars>
          <dgm:chMax val="1"/>
          <dgm:chPref val="1"/>
          <dgm:bulletEnabled val="1"/>
        </dgm:presLayoutVars>
      </dgm:prSet>
      <dgm:spPr/>
      <dgm:t>
        <a:bodyPr/>
        <a:lstStyle/>
        <a:p>
          <a:endParaRPr lang="en-US"/>
        </a:p>
      </dgm:t>
    </dgm:pt>
    <dgm:pt modelId="{6C7A046F-7D0F-4B29-A864-C43830CFE34A}" type="pres">
      <dgm:prSet presAssocID="{2AC41325-2418-467B-AE7C-3B3A58A6DE99}" presName="Accent2" presStyleCnt="0"/>
      <dgm:spPr/>
    </dgm:pt>
    <dgm:pt modelId="{42224BF2-F136-4600-A037-8B4ABD30161D}" type="pres">
      <dgm:prSet presAssocID="{2AC41325-2418-467B-AE7C-3B3A58A6DE99}" presName="Accent" presStyleLbl="node1" presStyleIdx="1" presStyleCnt="3"/>
      <dgm:spPr/>
    </dgm:pt>
    <dgm:pt modelId="{1FAB7E98-8AE9-49F6-8594-6083E59329DD}" type="pres">
      <dgm:prSet presAssocID="{2AC41325-2418-467B-AE7C-3B3A58A6DE99}" presName="ParentBackground2" presStyleCnt="0"/>
      <dgm:spPr/>
    </dgm:pt>
    <dgm:pt modelId="{36ACB06F-416F-4042-BF41-73C72F90729B}" type="pres">
      <dgm:prSet presAssocID="{2AC41325-2418-467B-AE7C-3B3A58A6DE99}" presName="ParentBackground" presStyleLbl="fgAcc1" presStyleIdx="1" presStyleCnt="3"/>
      <dgm:spPr/>
      <dgm:t>
        <a:bodyPr/>
        <a:lstStyle/>
        <a:p>
          <a:endParaRPr lang="en-US"/>
        </a:p>
      </dgm:t>
    </dgm:pt>
    <dgm:pt modelId="{69C5619F-55D6-4D6E-A1B1-9769C6CDECEB}" type="pres">
      <dgm:prSet presAssocID="{2AC41325-2418-467B-AE7C-3B3A58A6DE99}" presName="Parent2" presStyleLbl="revTx" presStyleIdx="0" presStyleCnt="0">
        <dgm:presLayoutVars>
          <dgm:chMax val="1"/>
          <dgm:chPref val="1"/>
          <dgm:bulletEnabled val="1"/>
        </dgm:presLayoutVars>
      </dgm:prSet>
      <dgm:spPr/>
      <dgm:t>
        <a:bodyPr/>
        <a:lstStyle/>
        <a:p>
          <a:endParaRPr lang="en-US"/>
        </a:p>
      </dgm:t>
    </dgm:pt>
    <dgm:pt modelId="{8430C723-7764-4A70-B0BD-1087D5A250E5}" type="pres">
      <dgm:prSet presAssocID="{07842A6E-F411-4750-BDA9-12F3B9032CBC}" presName="Accent1" presStyleCnt="0"/>
      <dgm:spPr/>
    </dgm:pt>
    <dgm:pt modelId="{B8841A84-0AA6-495D-968F-D600E341E2F7}" type="pres">
      <dgm:prSet presAssocID="{07842A6E-F411-4750-BDA9-12F3B9032CBC}" presName="Accent" presStyleLbl="node1" presStyleIdx="2" presStyleCnt="3"/>
      <dgm:spPr/>
    </dgm:pt>
    <dgm:pt modelId="{35F10F40-406A-47A2-9282-A42B5E0A9D86}" type="pres">
      <dgm:prSet presAssocID="{07842A6E-F411-4750-BDA9-12F3B9032CBC}" presName="ParentBackground1" presStyleCnt="0"/>
      <dgm:spPr/>
    </dgm:pt>
    <dgm:pt modelId="{F732A564-9717-4C8E-BE31-F2ECB50725D8}" type="pres">
      <dgm:prSet presAssocID="{07842A6E-F411-4750-BDA9-12F3B9032CBC}" presName="ParentBackground" presStyleLbl="fgAcc1" presStyleIdx="2" presStyleCnt="3"/>
      <dgm:spPr/>
      <dgm:t>
        <a:bodyPr/>
        <a:lstStyle/>
        <a:p>
          <a:endParaRPr lang="en-US"/>
        </a:p>
      </dgm:t>
    </dgm:pt>
    <dgm:pt modelId="{BE425385-8F87-4AA8-B464-123B35F884DC}" type="pres">
      <dgm:prSet presAssocID="{07842A6E-F411-4750-BDA9-12F3B9032CBC}" presName="Parent1" presStyleLbl="revTx" presStyleIdx="0" presStyleCnt="0">
        <dgm:presLayoutVars>
          <dgm:chMax val="1"/>
          <dgm:chPref val="1"/>
          <dgm:bulletEnabled val="1"/>
        </dgm:presLayoutVars>
      </dgm:prSet>
      <dgm:spPr/>
      <dgm:t>
        <a:bodyPr/>
        <a:lstStyle/>
        <a:p>
          <a:endParaRPr lang="en-US"/>
        </a:p>
      </dgm:t>
    </dgm:pt>
  </dgm:ptLst>
  <dgm:cxnLst>
    <dgm:cxn modelId="{7740476F-0A2E-40C7-A8DC-56F6CE484689}" type="presOf" srcId="{2AC41325-2418-467B-AE7C-3B3A58A6DE99}" destId="{69C5619F-55D6-4D6E-A1B1-9769C6CDECEB}" srcOrd="1" destOrd="0" presId="urn:microsoft.com/office/officeart/2011/layout/CircleProcess"/>
    <dgm:cxn modelId="{2EB9792E-E92A-4454-884D-2BBE742BB826}" srcId="{34DEAC79-D14E-4DD2-BCB6-A462D509A960}" destId="{07842A6E-F411-4750-BDA9-12F3B9032CBC}" srcOrd="0" destOrd="0" parTransId="{48D2BD68-7B6E-48B0-A58F-0274A38E9C1C}" sibTransId="{4CE9C4DB-69DD-40A0-9CA3-7A77F1C857CA}"/>
    <dgm:cxn modelId="{0F584BE0-7B6E-4439-BB55-559158CEC8F4}" type="presOf" srcId="{07842A6E-F411-4750-BDA9-12F3B9032CBC}" destId="{F732A564-9717-4C8E-BE31-F2ECB50725D8}" srcOrd="0" destOrd="0" presId="urn:microsoft.com/office/officeart/2011/layout/CircleProcess"/>
    <dgm:cxn modelId="{523B9C3A-0BEE-4F79-9BE3-77AB75F52D3B}" srcId="{34DEAC79-D14E-4DD2-BCB6-A462D509A960}" destId="{C1BB6337-E902-4DB1-BEA4-BA08B364D77C}" srcOrd="2" destOrd="0" parTransId="{1D56059B-6C64-4504-9DC0-A4C39DACCBA9}" sibTransId="{332011FA-2220-4BF7-9E8A-CFB7401DAEA6}"/>
    <dgm:cxn modelId="{AE40F70A-1DCA-4DEB-AA5D-82D0B0CED121}" type="presOf" srcId="{34DEAC79-D14E-4DD2-BCB6-A462D509A960}" destId="{30D9B9BE-215F-40D8-AB7F-0313DDF13DBB}" srcOrd="0" destOrd="0" presId="urn:microsoft.com/office/officeart/2011/layout/CircleProcess"/>
    <dgm:cxn modelId="{430C9CB0-ED64-4594-8748-623C3498B74C}" type="presOf" srcId="{07842A6E-F411-4750-BDA9-12F3B9032CBC}" destId="{BE425385-8F87-4AA8-B464-123B35F884DC}" srcOrd="1" destOrd="0" presId="urn:microsoft.com/office/officeart/2011/layout/CircleProcess"/>
    <dgm:cxn modelId="{6D8500E9-83E8-4497-95A2-DE66C8616759}" type="presOf" srcId="{C1BB6337-E902-4DB1-BEA4-BA08B364D77C}" destId="{46851420-3761-48EC-9240-56B4E918B42D}" srcOrd="0" destOrd="0" presId="urn:microsoft.com/office/officeart/2011/layout/CircleProcess"/>
    <dgm:cxn modelId="{4761CBDE-1ADF-4E01-BBB9-C86439B56EA2}" type="presOf" srcId="{2AC41325-2418-467B-AE7C-3B3A58A6DE99}" destId="{36ACB06F-416F-4042-BF41-73C72F90729B}" srcOrd="0" destOrd="0" presId="urn:microsoft.com/office/officeart/2011/layout/CircleProcess"/>
    <dgm:cxn modelId="{4D64ACFA-CAB5-4D1F-8172-695993623F78}" type="presOf" srcId="{C1BB6337-E902-4DB1-BEA4-BA08B364D77C}" destId="{7BD9A009-D5C3-43D3-ABD7-CAD89BD1E8D8}" srcOrd="1" destOrd="0" presId="urn:microsoft.com/office/officeart/2011/layout/CircleProcess"/>
    <dgm:cxn modelId="{D460C241-7FFC-4B8C-955C-54C0F6419DE8}" srcId="{34DEAC79-D14E-4DD2-BCB6-A462D509A960}" destId="{2AC41325-2418-467B-AE7C-3B3A58A6DE99}" srcOrd="1" destOrd="0" parTransId="{DF548C52-D258-4696-AF51-DE907584EDE7}" sibTransId="{A930AD19-954F-4FAE-89AB-D1F05852A149}"/>
    <dgm:cxn modelId="{2045E9B4-A3BE-4729-A538-BC81F02F023B}" type="presParOf" srcId="{30D9B9BE-215F-40D8-AB7F-0313DDF13DBB}" destId="{5D4A23F3-89B3-46A4-B980-6ED3FDD436AA}" srcOrd="0" destOrd="0" presId="urn:microsoft.com/office/officeart/2011/layout/CircleProcess"/>
    <dgm:cxn modelId="{4DAF13CD-BC8A-45A7-A04F-762682EF121D}" type="presParOf" srcId="{5D4A23F3-89B3-46A4-B980-6ED3FDD436AA}" destId="{46DB4F83-2762-47C3-8B28-C48A88703B50}" srcOrd="0" destOrd="0" presId="urn:microsoft.com/office/officeart/2011/layout/CircleProcess"/>
    <dgm:cxn modelId="{6735CCD2-5EE4-491F-BF4E-BFA8580CE591}" type="presParOf" srcId="{30D9B9BE-215F-40D8-AB7F-0313DDF13DBB}" destId="{4DBDCFB9-F524-4ABD-BB9F-453905ADE20C}" srcOrd="1" destOrd="0" presId="urn:microsoft.com/office/officeart/2011/layout/CircleProcess"/>
    <dgm:cxn modelId="{FD4D45D6-E580-4A37-B69B-72DC5AABB5C7}" type="presParOf" srcId="{4DBDCFB9-F524-4ABD-BB9F-453905ADE20C}" destId="{46851420-3761-48EC-9240-56B4E918B42D}" srcOrd="0" destOrd="0" presId="urn:microsoft.com/office/officeart/2011/layout/CircleProcess"/>
    <dgm:cxn modelId="{83E0F15B-35A2-43E2-8147-8BFE3173F094}" type="presParOf" srcId="{30D9B9BE-215F-40D8-AB7F-0313DDF13DBB}" destId="{7BD9A009-D5C3-43D3-ABD7-CAD89BD1E8D8}" srcOrd="2" destOrd="0" presId="urn:microsoft.com/office/officeart/2011/layout/CircleProcess"/>
    <dgm:cxn modelId="{C2D1B3CB-4EA7-44F6-982E-12A37FF677EA}" type="presParOf" srcId="{30D9B9BE-215F-40D8-AB7F-0313DDF13DBB}" destId="{6C7A046F-7D0F-4B29-A864-C43830CFE34A}" srcOrd="3" destOrd="0" presId="urn:microsoft.com/office/officeart/2011/layout/CircleProcess"/>
    <dgm:cxn modelId="{01322073-8287-45DA-9B95-0B4F4AA01EFB}" type="presParOf" srcId="{6C7A046F-7D0F-4B29-A864-C43830CFE34A}" destId="{42224BF2-F136-4600-A037-8B4ABD30161D}" srcOrd="0" destOrd="0" presId="urn:microsoft.com/office/officeart/2011/layout/CircleProcess"/>
    <dgm:cxn modelId="{A447395C-530B-4F9E-A03A-D2F28461EC13}" type="presParOf" srcId="{30D9B9BE-215F-40D8-AB7F-0313DDF13DBB}" destId="{1FAB7E98-8AE9-49F6-8594-6083E59329DD}" srcOrd="4" destOrd="0" presId="urn:microsoft.com/office/officeart/2011/layout/CircleProcess"/>
    <dgm:cxn modelId="{483F4375-2DBE-4016-9C56-D94BA049B552}" type="presParOf" srcId="{1FAB7E98-8AE9-49F6-8594-6083E59329DD}" destId="{36ACB06F-416F-4042-BF41-73C72F90729B}" srcOrd="0" destOrd="0" presId="urn:microsoft.com/office/officeart/2011/layout/CircleProcess"/>
    <dgm:cxn modelId="{38F2578E-0164-4FFD-888D-46899FAAA90A}" type="presParOf" srcId="{30D9B9BE-215F-40D8-AB7F-0313DDF13DBB}" destId="{69C5619F-55D6-4D6E-A1B1-9769C6CDECEB}" srcOrd="5" destOrd="0" presId="urn:microsoft.com/office/officeart/2011/layout/CircleProcess"/>
    <dgm:cxn modelId="{5E3386F9-2A3A-4A4C-90A5-ED4A01136234}" type="presParOf" srcId="{30D9B9BE-215F-40D8-AB7F-0313DDF13DBB}" destId="{8430C723-7764-4A70-B0BD-1087D5A250E5}" srcOrd="6" destOrd="0" presId="urn:microsoft.com/office/officeart/2011/layout/CircleProcess"/>
    <dgm:cxn modelId="{57BA953E-3D4C-4A8F-A346-0826563096F0}" type="presParOf" srcId="{8430C723-7764-4A70-B0BD-1087D5A250E5}" destId="{B8841A84-0AA6-495D-968F-D600E341E2F7}" srcOrd="0" destOrd="0" presId="urn:microsoft.com/office/officeart/2011/layout/CircleProcess"/>
    <dgm:cxn modelId="{AC5417B8-ABF4-424E-B189-4E321B0D6ECE}" type="presParOf" srcId="{30D9B9BE-215F-40D8-AB7F-0313DDF13DBB}" destId="{35F10F40-406A-47A2-9282-A42B5E0A9D86}" srcOrd="7" destOrd="0" presId="urn:microsoft.com/office/officeart/2011/layout/CircleProcess"/>
    <dgm:cxn modelId="{C8D1CC4E-CD2F-4C73-A647-3878711683A3}" type="presParOf" srcId="{35F10F40-406A-47A2-9282-A42B5E0A9D86}" destId="{F732A564-9717-4C8E-BE31-F2ECB50725D8}" srcOrd="0" destOrd="0" presId="urn:microsoft.com/office/officeart/2011/layout/CircleProcess"/>
    <dgm:cxn modelId="{5E4C37EA-7270-4F80-B985-C65DE73F853E}" type="presParOf" srcId="{30D9B9BE-215F-40D8-AB7F-0313DDF13DBB}" destId="{BE425385-8F87-4AA8-B464-123B35F884DC}"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A19627-6BF5-4375-9080-88F086D6BD1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5C3F069-39D7-4CDD-ABE5-CCFF327FB67F}">
      <dgm:prSet phldrT="[Text]"/>
      <dgm:spPr/>
      <dgm:t>
        <a:bodyPr/>
        <a:lstStyle/>
        <a:p>
          <a:r>
            <a:rPr lang="en-CA" dirty="0" smtClean="0">
              <a:solidFill>
                <a:schemeClr val="bg1"/>
              </a:solidFill>
              <a:latin typeface="Garamond" panose="02020404030301010803" pitchFamily="18" charset="0"/>
            </a:rPr>
            <a:t>Awards &amp; scholarships (included on Canadian Common CV)</a:t>
          </a:r>
          <a:endParaRPr lang="en-US" dirty="0">
            <a:solidFill>
              <a:schemeClr val="bg1"/>
            </a:solidFill>
            <a:latin typeface="Garamond" panose="02020404030301010803" pitchFamily="18" charset="0"/>
          </a:endParaRPr>
        </a:p>
      </dgm:t>
    </dgm:pt>
    <dgm:pt modelId="{D93A94B2-F41E-4912-8BA3-7698E22F571A}" type="parTrans" cxnId="{620CA9B0-59F0-4869-8D5C-CF535E27E528}">
      <dgm:prSet/>
      <dgm:spPr/>
      <dgm:t>
        <a:bodyPr/>
        <a:lstStyle/>
        <a:p>
          <a:endParaRPr lang="en-US">
            <a:solidFill>
              <a:schemeClr val="bg1"/>
            </a:solidFill>
            <a:latin typeface="Garamond" panose="02020404030301010803" pitchFamily="18" charset="0"/>
          </a:endParaRPr>
        </a:p>
      </dgm:t>
    </dgm:pt>
    <dgm:pt modelId="{67BD6CFE-B786-4B84-9062-30F471E1BF37}" type="sibTrans" cxnId="{620CA9B0-59F0-4869-8D5C-CF535E27E528}">
      <dgm:prSet/>
      <dgm:spPr/>
      <dgm:t>
        <a:bodyPr/>
        <a:lstStyle/>
        <a:p>
          <a:endParaRPr lang="en-US">
            <a:solidFill>
              <a:schemeClr val="bg1"/>
            </a:solidFill>
            <a:latin typeface="Garamond" panose="02020404030301010803" pitchFamily="18" charset="0"/>
          </a:endParaRPr>
        </a:p>
      </dgm:t>
    </dgm:pt>
    <dgm:pt modelId="{D0F067AB-2835-4072-91E5-21EB5B1F6E2B}">
      <dgm:prSet phldrT="[Text]"/>
      <dgm:spPr/>
      <dgm:t>
        <a:bodyPr/>
        <a:lstStyle/>
        <a:p>
          <a:r>
            <a:rPr lang="en-CA" dirty="0" smtClean="0">
              <a:solidFill>
                <a:schemeClr val="bg1"/>
              </a:solidFill>
              <a:latin typeface="Garamond" panose="02020404030301010803" pitchFamily="18" charset="0"/>
            </a:rPr>
            <a:t>Academic training &amp; relevant work experience</a:t>
          </a:r>
          <a:endParaRPr lang="en-US" dirty="0">
            <a:solidFill>
              <a:schemeClr val="bg1"/>
            </a:solidFill>
            <a:latin typeface="Garamond" panose="02020404030301010803" pitchFamily="18" charset="0"/>
          </a:endParaRPr>
        </a:p>
      </dgm:t>
    </dgm:pt>
    <dgm:pt modelId="{1BF589D5-D9C1-4464-954C-4E1C29DE7CC9}" type="parTrans" cxnId="{6A5FB4C3-EA78-4539-9CAA-A7CCCAFD4D13}">
      <dgm:prSet/>
      <dgm:spPr/>
      <dgm:t>
        <a:bodyPr/>
        <a:lstStyle/>
        <a:p>
          <a:endParaRPr lang="en-US">
            <a:solidFill>
              <a:schemeClr val="bg1"/>
            </a:solidFill>
            <a:latin typeface="Garamond" panose="02020404030301010803" pitchFamily="18" charset="0"/>
          </a:endParaRPr>
        </a:p>
      </dgm:t>
    </dgm:pt>
    <dgm:pt modelId="{16358BA5-5593-4DDE-B550-A66EDF8E2674}" type="sibTrans" cxnId="{6A5FB4C3-EA78-4539-9CAA-A7CCCAFD4D13}">
      <dgm:prSet/>
      <dgm:spPr/>
      <dgm:t>
        <a:bodyPr/>
        <a:lstStyle/>
        <a:p>
          <a:endParaRPr lang="en-US">
            <a:solidFill>
              <a:schemeClr val="bg1"/>
            </a:solidFill>
            <a:latin typeface="Garamond" panose="02020404030301010803" pitchFamily="18" charset="0"/>
          </a:endParaRPr>
        </a:p>
      </dgm:t>
    </dgm:pt>
    <dgm:pt modelId="{60DD67DF-E70E-441B-BFE2-10E0EBD0F5FD}">
      <dgm:prSet phldrT="[Text]"/>
      <dgm:spPr/>
      <dgm:t>
        <a:bodyPr/>
        <a:lstStyle/>
        <a:p>
          <a:r>
            <a:rPr lang="en-CA" dirty="0" smtClean="0">
              <a:solidFill>
                <a:schemeClr val="bg1"/>
              </a:solidFill>
              <a:latin typeface="Garamond" panose="02020404030301010803" pitchFamily="18" charset="0"/>
            </a:rPr>
            <a:t>Research proposal (feasibility, merit &amp; significance)</a:t>
          </a:r>
          <a:endParaRPr lang="en-US" dirty="0">
            <a:solidFill>
              <a:schemeClr val="bg1"/>
            </a:solidFill>
            <a:latin typeface="Garamond" panose="02020404030301010803" pitchFamily="18" charset="0"/>
          </a:endParaRPr>
        </a:p>
      </dgm:t>
    </dgm:pt>
    <dgm:pt modelId="{11DA35C2-9A7B-49D6-9311-07369B530E77}" type="sibTrans" cxnId="{112E24D3-7ABA-46B3-9FF4-C7AAF2E0B712}">
      <dgm:prSet/>
      <dgm:spPr/>
      <dgm:t>
        <a:bodyPr/>
        <a:lstStyle/>
        <a:p>
          <a:endParaRPr lang="en-US">
            <a:solidFill>
              <a:schemeClr val="bg1"/>
            </a:solidFill>
            <a:latin typeface="Garamond" panose="02020404030301010803" pitchFamily="18" charset="0"/>
          </a:endParaRPr>
        </a:p>
      </dgm:t>
    </dgm:pt>
    <dgm:pt modelId="{CED3C879-F012-4034-93E5-12FC968A741D}" type="parTrans" cxnId="{112E24D3-7ABA-46B3-9FF4-C7AAF2E0B712}">
      <dgm:prSet/>
      <dgm:spPr/>
      <dgm:t>
        <a:bodyPr/>
        <a:lstStyle/>
        <a:p>
          <a:endParaRPr lang="en-US">
            <a:solidFill>
              <a:schemeClr val="bg1"/>
            </a:solidFill>
            <a:latin typeface="Garamond" panose="02020404030301010803" pitchFamily="18" charset="0"/>
          </a:endParaRPr>
        </a:p>
      </dgm:t>
    </dgm:pt>
    <dgm:pt modelId="{46458306-BB46-4C01-897B-71EC35330B09}">
      <dgm:prSet phldrT="[Text]"/>
      <dgm:spPr/>
      <dgm:t>
        <a:bodyPr/>
        <a:lstStyle/>
        <a:p>
          <a:r>
            <a:rPr lang="en-CA" dirty="0" smtClean="0">
              <a:solidFill>
                <a:schemeClr val="bg1"/>
              </a:solidFill>
              <a:latin typeface="Garamond" panose="02020404030301010803" pitchFamily="18" charset="0"/>
            </a:rPr>
            <a:t>Contributions to research and development</a:t>
          </a:r>
          <a:endParaRPr lang="en-US" dirty="0">
            <a:solidFill>
              <a:schemeClr val="bg1"/>
            </a:solidFill>
            <a:latin typeface="Garamond" panose="02020404030301010803" pitchFamily="18" charset="0"/>
          </a:endParaRPr>
        </a:p>
      </dgm:t>
    </dgm:pt>
    <dgm:pt modelId="{2D82A249-6911-4DD0-A0A8-D2D3D85C622C}" type="parTrans" cxnId="{0854676A-5294-4BE2-8A69-57BEF7B9DA6C}">
      <dgm:prSet/>
      <dgm:spPr/>
      <dgm:t>
        <a:bodyPr/>
        <a:lstStyle/>
        <a:p>
          <a:endParaRPr lang="en-US">
            <a:solidFill>
              <a:schemeClr val="bg1"/>
            </a:solidFill>
            <a:latin typeface="Garamond" panose="02020404030301010803" pitchFamily="18" charset="0"/>
          </a:endParaRPr>
        </a:p>
      </dgm:t>
    </dgm:pt>
    <dgm:pt modelId="{C72F6591-BFAF-4C29-BC1A-34F6584CF545}" type="sibTrans" cxnId="{0854676A-5294-4BE2-8A69-57BEF7B9DA6C}">
      <dgm:prSet/>
      <dgm:spPr/>
      <dgm:t>
        <a:bodyPr/>
        <a:lstStyle/>
        <a:p>
          <a:endParaRPr lang="en-US">
            <a:solidFill>
              <a:schemeClr val="bg1"/>
            </a:solidFill>
            <a:latin typeface="Garamond" panose="02020404030301010803" pitchFamily="18" charset="0"/>
          </a:endParaRPr>
        </a:p>
      </dgm:t>
    </dgm:pt>
    <dgm:pt modelId="{D990A049-A376-4201-93C1-F46AB0ED8116}">
      <dgm:prSet phldrT="[Text]"/>
      <dgm:spPr/>
      <dgm:t>
        <a:bodyPr/>
        <a:lstStyle/>
        <a:p>
          <a:r>
            <a:rPr lang="en-CA" dirty="0" smtClean="0">
              <a:solidFill>
                <a:schemeClr val="bg1"/>
              </a:solidFill>
              <a:latin typeface="Garamond" panose="02020404030301010803" pitchFamily="18" charset="0"/>
            </a:rPr>
            <a:t>Critical thinking, app. of knowledge, judgement, originality, initiative, autonomy, enthusiasm for research</a:t>
          </a:r>
          <a:endParaRPr lang="en-US" dirty="0">
            <a:solidFill>
              <a:schemeClr val="bg1"/>
            </a:solidFill>
            <a:latin typeface="Garamond" panose="02020404030301010803" pitchFamily="18" charset="0"/>
          </a:endParaRPr>
        </a:p>
      </dgm:t>
    </dgm:pt>
    <dgm:pt modelId="{62A75D0B-605F-4214-9D7A-9B0CD8934B3A}" type="parTrans" cxnId="{E9B0D455-08BF-42F1-87C8-689B71D24405}">
      <dgm:prSet/>
      <dgm:spPr/>
      <dgm:t>
        <a:bodyPr/>
        <a:lstStyle/>
        <a:p>
          <a:endParaRPr lang="en-US">
            <a:solidFill>
              <a:schemeClr val="bg1"/>
            </a:solidFill>
            <a:latin typeface="Garamond" panose="02020404030301010803" pitchFamily="18" charset="0"/>
          </a:endParaRPr>
        </a:p>
      </dgm:t>
    </dgm:pt>
    <dgm:pt modelId="{3E3DB4BA-D00C-4941-A5C9-C7F8961B3EED}" type="sibTrans" cxnId="{E9B0D455-08BF-42F1-87C8-689B71D24405}">
      <dgm:prSet/>
      <dgm:spPr/>
      <dgm:t>
        <a:bodyPr/>
        <a:lstStyle/>
        <a:p>
          <a:endParaRPr lang="en-US">
            <a:solidFill>
              <a:schemeClr val="bg1"/>
            </a:solidFill>
            <a:latin typeface="Garamond" panose="02020404030301010803" pitchFamily="18" charset="0"/>
          </a:endParaRPr>
        </a:p>
      </dgm:t>
    </dgm:pt>
    <dgm:pt modelId="{C39951E0-CDA8-4B93-BF5C-F873A1FE3557}" type="pres">
      <dgm:prSet presAssocID="{87A19627-6BF5-4375-9080-88F086D6BD15}" presName="Name0" presStyleCnt="0">
        <dgm:presLayoutVars>
          <dgm:dir/>
          <dgm:resizeHandles val="exact"/>
        </dgm:presLayoutVars>
      </dgm:prSet>
      <dgm:spPr/>
      <dgm:t>
        <a:bodyPr/>
        <a:lstStyle/>
        <a:p>
          <a:endParaRPr lang="en-US"/>
        </a:p>
      </dgm:t>
    </dgm:pt>
    <dgm:pt modelId="{B70BC545-E884-441F-A0C0-9C129F69E1AF}" type="pres">
      <dgm:prSet presAssocID="{B5C3F069-39D7-4CDD-ABE5-CCFF327FB67F}" presName="node" presStyleLbl="node1" presStyleIdx="0" presStyleCnt="5">
        <dgm:presLayoutVars>
          <dgm:bulletEnabled val="1"/>
        </dgm:presLayoutVars>
      </dgm:prSet>
      <dgm:spPr/>
      <dgm:t>
        <a:bodyPr/>
        <a:lstStyle/>
        <a:p>
          <a:endParaRPr lang="en-US"/>
        </a:p>
      </dgm:t>
    </dgm:pt>
    <dgm:pt modelId="{F68F0DD9-630E-416C-BEC9-93194A512EE8}" type="pres">
      <dgm:prSet presAssocID="{67BD6CFE-B786-4B84-9062-30F471E1BF37}" presName="sibTrans" presStyleCnt="0"/>
      <dgm:spPr/>
    </dgm:pt>
    <dgm:pt modelId="{32A4C894-4B2A-409D-9804-46439B051076}" type="pres">
      <dgm:prSet presAssocID="{D0F067AB-2835-4072-91E5-21EB5B1F6E2B}" presName="node" presStyleLbl="node1" presStyleIdx="1" presStyleCnt="5">
        <dgm:presLayoutVars>
          <dgm:bulletEnabled val="1"/>
        </dgm:presLayoutVars>
      </dgm:prSet>
      <dgm:spPr/>
      <dgm:t>
        <a:bodyPr/>
        <a:lstStyle/>
        <a:p>
          <a:endParaRPr lang="en-US"/>
        </a:p>
      </dgm:t>
    </dgm:pt>
    <dgm:pt modelId="{0501654B-A98E-4CF7-8388-63A502243AD5}" type="pres">
      <dgm:prSet presAssocID="{16358BA5-5593-4DDE-B550-A66EDF8E2674}" presName="sibTrans" presStyleCnt="0"/>
      <dgm:spPr/>
    </dgm:pt>
    <dgm:pt modelId="{9795F488-5DB3-4A5F-A317-E6E4636D8EE6}" type="pres">
      <dgm:prSet presAssocID="{60DD67DF-E70E-441B-BFE2-10E0EBD0F5FD}" presName="node" presStyleLbl="node1" presStyleIdx="2" presStyleCnt="5">
        <dgm:presLayoutVars>
          <dgm:bulletEnabled val="1"/>
        </dgm:presLayoutVars>
      </dgm:prSet>
      <dgm:spPr/>
      <dgm:t>
        <a:bodyPr/>
        <a:lstStyle/>
        <a:p>
          <a:endParaRPr lang="en-US"/>
        </a:p>
      </dgm:t>
    </dgm:pt>
    <dgm:pt modelId="{E3C38A75-8937-436A-956D-CC02EB59719C}" type="pres">
      <dgm:prSet presAssocID="{11DA35C2-9A7B-49D6-9311-07369B530E77}" presName="sibTrans" presStyleCnt="0"/>
      <dgm:spPr/>
    </dgm:pt>
    <dgm:pt modelId="{99EB87EC-2E10-4FF2-A80E-4BBD93F225C0}" type="pres">
      <dgm:prSet presAssocID="{46458306-BB46-4C01-897B-71EC35330B09}" presName="node" presStyleLbl="node1" presStyleIdx="3" presStyleCnt="5">
        <dgm:presLayoutVars>
          <dgm:bulletEnabled val="1"/>
        </dgm:presLayoutVars>
      </dgm:prSet>
      <dgm:spPr/>
      <dgm:t>
        <a:bodyPr/>
        <a:lstStyle/>
        <a:p>
          <a:endParaRPr lang="en-US"/>
        </a:p>
      </dgm:t>
    </dgm:pt>
    <dgm:pt modelId="{2DE0ED14-218C-4692-A5AD-01D09020764C}" type="pres">
      <dgm:prSet presAssocID="{C72F6591-BFAF-4C29-BC1A-34F6584CF545}" presName="sibTrans" presStyleCnt="0"/>
      <dgm:spPr/>
    </dgm:pt>
    <dgm:pt modelId="{329063A0-CCDE-4DAD-8886-D0839C597EA8}" type="pres">
      <dgm:prSet presAssocID="{D990A049-A376-4201-93C1-F46AB0ED8116}" presName="node" presStyleLbl="node1" presStyleIdx="4" presStyleCnt="5">
        <dgm:presLayoutVars>
          <dgm:bulletEnabled val="1"/>
        </dgm:presLayoutVars>
      </dgm:prSet>
      <dgm:spPr/>
      <dgm:t>
        <a:bodyPr/>
        <a:lstStyle/>
        <a:p>
          <a:endParaRPr lang="en-US"/>
        </a:p>
      </dgm:t>
    </dgm:pt>
  </dgm:ptLst>
  <dgm:cxnLst>
    <dgm:cxn modelId="{0854676A-5294-4BE2-8A69-57BEF7B9DA6C}" srcId="{87A19627-6BF5-4375-9080-88F086D6BD15}" destId="{46458306-BB46-4C01-897B-71EC35330B09}" srcOrd="3" destOrd="0" parTransId="{2D82A249-6911-4DD0-A0A8-D2D3D85C622C}" sibTransId="{C72F6591-BFAF-4C29-BC1A-34F6584CF545}"/>
    <dgm:cxn modelId="{9713D764-1FC1-4237-A463-5DE58FA000D1}" type="presOf" srcId="{87A19627-6BF5-4375-9080-88F086D6BD15}" destId="{C39951E0-CDA8-4B93-BF5C-F873A1FE3557}" srcOrd="0" destOrd="0" presId="urn:microsoft.com/office/officeart/2005/8/layout/hList6"/>
    <dgm:cxn modelId="{E3EBA356-B485-4739-8448-604AFF50B293}" type="presOf" srcId="{D990A049-A376-4201-93C1-F46AB0ED8116}" destId="{329063A0-CCDE-4DAD-8886-D0839C597EA8}" srcOrd="0" destOrd="0" presId="urn:microsoft.com/office/officeart/2005/8/layout/hList6"/>
    <dgm:cxn modelId="{620CA9B0-59F0-4869-8D5C-CF535E27E528}" srcId="{87A19627-6BF5-4375-9080-88F086D6BD15}" destId="{B5C3F069-39D7-4CDD-ABE5-CCFF327FB67F}" srcOrd="0" destOrd="0" parTransId="{D93A94B2-F41E-4912-8BA3-7698E22F571A}" sibTransId="{67BD6CFE-B786-4B84-9062-30F471E1BF37}"/>
    <dgm:cxn modelId="{E9B0D455-08BF-42F1-87C8-689B71D24405}" srcId="{87A19627-6BF5-4375-9080-88F086D6BD15}" destId="{D990A049-A376-4201-93C1-F46AB0ED8116}" srcOrd="4" destOrd="0" parTransId="{62A75D0B-605F-4214-9D7A-9B0CD8934B3A}" sibTransId="{3E3DB4BA-D00C-4941-A5C9-C7F8961B3EED}"/>
    <dgm:cxn modelId="{374690F0-92DE-4839-8196-57CB2335DF03}" type="presOf" srcId="{D0F067AB-2835-4072-91E5-21EB5B1F6E2B}" destId="{32A4C894-4B2A-409D-9804-46439B051076}" srcOrd="0" destOrd="0" presId="urn:microsoft.com/office/officeart/2005/8/layout/hList6"/>
    <dgm:cxn modelId="{6A5FB4C3-EA78-4539-9CAA-A7CCCAFD4D13}" srcId="{87A19627-6BF5-4375-9080-88F086D6BD15}" destId="{D0F067AB-2835-4072-91E5-21EB5B1F6E2B}" srcOrd="1" destOrd="0" parTransId="{1BF589D5-D9C1-4464-954C-4E1C29DE7CC9}" sibTransId="{16358BA5-5593-4DDE-B550-A66EDF8E2674}"/>
    <dgm:cxn modelId="{11550EE2-3D09-4098-94C8-CCCAB6DE4CCA}" type="presOf" srcId="{B5C3F069-39D7-4CDD-ABE5-CCFF327FB67F}" destId="{B70BC545-E884-441F-A0C0-9C129F69E1AF}" srcOrd="0" destOrd="0" presId="urn:microsoft.com/office/officeart/2005/8/layout/hList6"/>
    <dgm:cxn modelId="{112E24D3-7ABA-46B3-9FF4-C7AAF2E0B712}" srcId="{87A19627-6BF5-4375-9080-88F086D6BD15}" destId="{60DD67DF-E70E-441B-BFE2-10E0EBD0F5FD}" srcOrd="2" destOrd="0" parTransId="{CED3C879-F012-4034-93E5-12FC968A741D}" sibTransId="{11DA35C2-9A7B-49D6-9311-07369B530E77}"/>
    <dgm:cxn modelId="{E0A3D4A5-8F08-4B9B-92B5-EC1BE577EA81}" type="presOf" srcId="{60DD67DF-E70E-441B-BFE2-10E0EBD0F5FD}" destId="{9795F488-5DB3-4A5F-A317-E6E4636D8EE6}" srcOrd="0" destOrd="0" presId="urn:microsoft.com/office/officeart/2005/8/layout/hList6"/>
    <dgm:cxn modelId="{52DCC0B8-570A-4E29-A2F0-B30D984C48DC}" type="presOf" srcId="{46458306-BB46-4C01-897B-71EC35330B09}" destId="{99EB87EC-2E10-4FF2-A80E-4BBD93F225C0}" srcOrd="0" destOrd="0" presId="urn:microsoft.com/office/officeart/2005/8/layout/hList6"/>
    <dgm:cxn modelId="{B3B0E45B-8A26-424F-BD52-4FAAFA8F95EA}" type="presParOf" srcId="{C39951E0-CDA8-4B93-BF5C-F873A1FE3557}" destId="{B70BC545-E884-441F-A0C0-9C129F69E1AF}" srcOrd="0" destOrd="0" presId="urn:microsoft.com/office/officeart/2005/8/layout/hList6"/>
    <dgm:cxn modelId="{7D8BF887-148A-4A8E-B796-F10F404D6E75}" type="presParOf" srcId="{C39951E0-CDA8-4B93-BF5C-F873A1FE3557}" destId="{F68F0DD9-630E-416C-BEC9-93194A512EE8}" srcOrd="1" destOrd="0" presId="urn:microsoft.com/office/officeart/2005/8/layout/hList6"/>
    <dgm:cxn modelId="{C4C31CA5-9C94-47EC-B046-D1AE71F850DE}" type="presParOf" srcId="{C39951E0-CDA8-4B93-BF5C-F873A1FE3557}" destId="{32A4C894-4B2A-409D-9804-46439B051076}" srcOrd="2" destOrd="0" presId="urn:microsoft.com/office/officeart/2005/8/layout/hList6"/>
    <dgm:cxn modelId="{67130B5F-9C5B-4192-888D-3C6A740E119F}" type="presParOf" srcId="{C39951E0-CDA8-4B93-BF5C-F873A1FE3557}" destId="{0501654B-A98E-4CF7-8388-63A502243AD5}" srcOrd="3" destOrd="0" presId="urn:microsoft.com/office/officeart/2005/8/layout/hList6"/>
    <dgm:cxn modelId="{CD81041F-EA89-483D-A687-9BB8B25A1ED3}" type="presParOf" srcId="{C39951E0-CDA8-4B93-BF5C-F873A1FE3557}" destId="{9795F488-5DB3-4A5F-A317-E6E4636D8EE6}" srcOrd="4" destOrd="0" presId="urn:microsoft.com/office/officeart/2005/8/layout/hList6"/>
    <dgm:cxn modelId="{5AFF5EC4-DFEC-44C8-B025-3C74342F27A4}" type="presParOf" srcId="{C39951E0-CDA8-4B93-BF5C-F873A1FE3557}" destId="{E3C38A75-8937-436A-956D-CC02EB59719C}" srcOrd="5" destOrd="0" presId="urn:microsoft.com/office/officeart/2005/8/layout/hList6"/>
    <dgm:cxn modelId="{E37F69AB-BA9D-4191-A2A9-D0C8610F555F}" type="presParOf" srcId="{C39951E0-CDA8-4B93-BF5C-F873A1FE3557}" destId="{99EB87EC-2E10-4FF2-A80E-4BBD93F225C0}" srcOrd="6" destOrd="0" presId="urn:microsoft.com/office/officeart/2005/8/layout/hList6"/>
    <dgm:cxn modelId="{82EC4B68-3E2F-4CF8-A5EB-7DE03C99518B}" type="presParOf" srcId="{C39951E0-CDA8-4B93-BF5C-F873A1FE3557}" destId="{2DE0ED14-218C-4692-A5AD-01D09020764C}" srcOrd="7" destOrd="0" presId="urn:microsoft.com/office/officeart/2005/8/layout/hList6"/>
    <dgm:cxn modelId="{195B3694-B8E8-402A-A1E8-F75CCB441192}" type="presParOf" srcId="{C39951E0-CDA8-4B93-BF5C-F873A1FE3557}" destId="{329063A0-CCDE-4DAD-8886-D0839C597EA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A19627-6BF5-4375-9080-88F086D6BD1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5C3F069-39D7-4CDD-ABE5-CCFF327FB67F}">
      <dgm:prSet phldrT="[Text]" custT="1"/>
      <dgm:spPr/>
      <dgm:t>
        <a:bodyPr/>
        <a:lstStyle/>
        <a:p>
          <a:r>
            <a:rPr lang="en-US" sz="1600" dirty="0" smtClean="0">
              <a:latin typeface="Garamond" panose="02020404030301010803" pitchFamily="18" charset="0"/>
            </a:rPr>
            <a:t>Personal achievement</a:t>
          </a:r>
          <a:endParaRPr lang="en-US" sz="1600" dirty="0">
            <a:solidFill>
              <a:schemeClr val="bg1"/>
            </a:solidFill>
            <a:latin typeface="Garamond" panose="02020404030301010803" pitchFamily="18" charset="0"/>
          </a:endParaRPr>
        </a:p>
      </dgm:t>
    </dgm:pt>
    <dgm:pt modelId="{D93A94B2-F41E-4912-8BA3-7698E22F571A}" type="parTrans" cxnId="{620CA9B0-59F0-4869-8D5C-CF535E27E528}">
      <dgm:prSet/>
      <dgm:spPr/>
      <dgm:t>
        <a:bodyPr/>
        <a:lstStyle/>
        <a:p>
          <a:endParaRPr lang="en-US" sz="4400">
            <a:solidFill>
              <a:schemeClr val="bg1"/>
            </a:solidFill>
            <a:latin typeface="Garamond" panose="02020404030301010803" pitchFamily="18" charset="0"/>
          </a:endParaRPr>
        </a:p>
      </dgm:t>
    </dgm:pt>
    <dgm:pt modelId="{67BD6CFE-B786-4B84-9062-30F471E1BF37}" type="sibTrans" cxnId="{620CA9B0-59F0-4869-8D5C-CF535E27E528}">
      <dgm:prSet/>
      <dgm:spPr/>
      <dgm:t>
        <a:bodyPr/>
        <a:lstStyle/>
        <a:p>
          <a:endParaRPr lang="en-US" sz="4400">
            <a:solidFill>
              <a:schemeClr val="bg1"/>
            </a:solidFill>
            <a:latin typeface="Garamond" panose="02020404030301010803" pitchFamily="18" charset="0"/>
          </a:endParaRPr>
        </a:p>
      </dgm:t>
    </dgm:pt>
    <dgm:pt modelId="{D0F067AB-2835-4072-91E5-21EB5B1F6E2B}">
      <dgm:prSet phldrT="[Text]" custT="1"/>
      <dgm:spPr/>
      <dgm:t>
        <a:bodyPr/>
        <a:lstStyle/>
        <a:p>
          <a:r>
            <a:rPr lang="en-US" sz="1600" dirty="0" smtClean="0">
              <a:latin typeface="Garamond" panose="02020404030301010803" pitchFamily="18" charset="0"/>
            </a:rPr>
            <a:t>Involvement in academic life</a:t>
          </a:r>
          <a:endParaRPr lang="en-US" sz="1600" dirty="0">
            <a:solidFill>
              <a:schemeClr val="bg1"/>
            </a:solidFill>
            <a:latin typeface="Garamond" panose="02020404030301010803" pitchFamily="18" charset="0"/>
          </a:endParaRPr>
        </a:p>
      </dgm:t>
    </dgm:pt>
    <dgm:pt modelId="{1BF589D5-D9C1-4464-954C-4E1C29DE7CC9}" type="parTrans" cxnId="{6A5FB4C3-EA78-4539-9CAA-A7CCCAFD4D13}">
      <dgm:prSet/>
      <dgm:spPr/>
      <dgm:t>
        <a:bodyPr/>
        <a:lstStyle/>
        <a:p>
          <a:endParaRPr lang="en-US" sz="4400">
            <a:solidFill>
              <a:schemeClr val="bg1"/>
            </a:solidFill>
            <a:latin typeface="Garamond" panose="02020404030301010803" pitchFamily="18" charset="0"/>
          </a:endParaRPr>
        </a:p>
      </dgm:t>
    </dgm:pt>
    <dgm:pt modelId="{16358BA5-5593-4DDE-B550-A66EDF8E2674}" type="sibTrans" cxnId="{6A5FB4C3-EA78-4539-9CAA-A7CCCAFD4D13}">
      <dgm:prSet/>
      <dgm:spPr/>
      <dgm:t>
        <a:bodyPr/>
        <a:lstStyle/>
        <a:p>
          <a:endParaRPr lang="en-US" sz="4400">
            <a:solidFill>
              <a:schemeClr val="bg1"/>
            </a:solidFill>
            <a:latin typeface="Garamond" panose="02020404030301010803" pitchFamily="18" charset="0"/>
          </a:endParaRPr>
        </a:p>
      </dgm:t>
    </dgm:pt>
    <dgm:pt modelId="{60DD67DF-E70E-441B-BFE2-10E0EBD0F5FD}">
      <dgm:prSet phldrT="[Text]" custT="1"/>
      <dgm:spPr/>
      <dgm:t>
        <a:bodyPr/>
        <a:lstStyle/>
        <a:p>
          <a:r>
            <a:rPr lang="en-US" sz="1600" dirty="0" smtClean="0">
              <a:latin typeface="Garamond" panose="02020404030301010803" pitchFamily="18" charset="0"/>
            </a:rPr>
            <a:t>Volunteerism/Community outreach</a:t>
          </a:r>
          <a:endParaRPr lang="en-US" sz="1600" dirty="0">
            <a:solidFill>
              <a:schemeClr val="bg1"/>
            </a:solidFill>
            <a:latin typeface="Garamond" panose="02020404030301010803" pitchFamily="18" charset="0"/>
          </a:endParaRPr>
        </a:p>
      </dgm:t>
    </dgm:pt>
    <dgm:pt modelId="{11DA35C2-9A7B-49D6-9311-07369B530E77}" type="sibTrans" cxnId="{112E24D3-7ABA-46B3-9FF4-C7AAF2E0B712}">
      <dgm:prSet/>
      <dgm:spPr/>
      <dgm:t>
        <a:bodyPr/>
        <a:lstStyle/>
        <a:p>
          <a:endParaRPr lang="en-US" sz="4400">
            <a:solidFill>
              <a:schemeClr val="bg1"/>
            </a:solidFill>
            <a:latin typeface="Garamond" panose="02020404030301010803" pitchFamily="18" charset="0"/>
          </a:endParaRPr>
        </a:p>
      </dgm:t>
    </dgm:pt>
    <dgm:pt modelId="{CED3C879-F012-4034-93E5-12FC968A741D}" type="parTrans" cxnId="{112E24D3-7ABA-46B3-9FF4-C7AAF2E0B712}">
      <dgm:prSet/>
      <dgm:spPr/>
      <dgm:t>
        <a:bodyPr/>
        <a:lstStyle/>
        <a:p>
          <a:endParaRPr lang="en-US" sz="4400">
            <a:solidFill>
              <a:schemeClr val="bg1"/>
            </a:solidFill>
            <a:latin typeface="Garamond" panose="02020404030301010803" pitchFamily="18" charset="0"/>
          </a:endParaRPr>
        </a:p>
      </dgm:t>
    </dgm:pt>
    <dgm:pt modelId="{46458306-BB46-4C01-897B-71EC35330B09}">
      <dgm:prSet phldrT="[Text]" custT="1"/>
      <dgm:spPr/>
      <dgm:t>
        <a:bodyPr/>
        <a:lstStyle/>
        <a:p>
          <a:r>
            <a:rPr lang="en-US" sz="1600" dirty="0" smtClean="0">
              <a:latin typeface="Garamond" panose="02020404030301010803" pitchFamily="18" charset="0"/>
            </a:rPr>
            <a:t>Civic engagement</a:t>
          </a:r>
          <a:endParaRPr lang="en-US" sz="1600" dirty="0">
            <a:solidFill>
              <a:schemeClr val="bg1"/>
            </a:solidFill>
            <a:latin typeface="Garamond" panose="02020404030301010803" pitchFamily="18" charset="0"/>
          </a:endParaRPr>
        </a:p>
      </dgm:t>
    </dgm:pt>
    <dgm:pt modelId="{2D82A249-6911-4DD0-A0A8-D2D3D85C622C}" type="parTrans" cxnId="{0854676A-5294-4BE2-8A69-57BEF7B9DA6C}">
      <dgm:prSet/>
      <dgm:spPr/>
      <dgm:t>
        <a:bodyPr/>
        <a:lstStyle/>
        <a:p>
          <a:endParaRPr lang="en-US" sz="4400">
            <a:solidFill>
              <a:schemeClr val="bg1"/>
            </a:solidFill>
            <a:latin typeface="Garamond" panose="02020404030301010803" pitchFamily="18" charset="0"/>
          </a:endParaRPr>
        </a:p>
      </dgm:t>
    </dgm:pt>
    <dgm:pt modelId="{C72F6591-BFAF-4C29-BC1A-34F6584CF545}" type="sibTrans" cxnId="{0854676A-5294-4BE2-8A69-57BEF7B9DA6C}">
      <dgm:prSet/>
      <dgm:spPr/>
      <dgm:t>
        <a:bodyPr/>
        <a:lstStyle/>
        <a:p>
          <a:endParaRPr lang="en-US" sz="4400">
            <a:solidFill>
              <a:schemeClr val="bg1"/>
            </a:solidFill>
            <a:latin typeface="Garamond" panose="02020404030301010803" pitchFamily="18" charset="0"/>
          </a:endParaRPr>
        </a:p>
      </dgm:t>
    </dgm:pt>
    <dgm:pt modelId="{D990A049-A376-4201-93C1-F46AB0ED8116}">
      <dgm:prSet phldrT="[Text]" custT="1"/>
      <dgm:spPr/>
      <dgm:t>
        <a:bodyPr/>
        <a:lstStyle/>
        <a:p>
          <a:r>
            <a:rPr lang="en-US" sz="1600" dirty="0" smtClean="0">
              <a:latin typeface="Garamond" panose="02020404030301010803" pitchFamily="18" charset="0"/>
            </a:rPr>
            <a:t>Goal Achievement</a:t>
          </a:r>
          <a:endParaRPr lang="en-US" sz="1600" dirty="0">
            <a:solidFill>
              <a:schemeClr val="bg1"/>
            </a:solidFill>
            <a:latin typeface="Garamond" panose="02020404030301010803" pitchFamily="18" charset="0"/>
          </a:endParaRPr>
        </a:p>
      </dgm:t>
    </dgm:pt>
    <dgm:pt modelId="{62A75D0B-605F-4214-9D7A-9B0CD8934B3A}" type="parTrans" cxnId="{E9B0D455-08BF-42F1-87C8-689B71D24405}">
      <dgm:prSet/>
      <dgm:spPr/>
      <dgm:t>
        <a:bodyPr/>
        <a:lstStyle/>
        <a:p>
          <a:endParaRPr lang="en-US" sz="4400">
            <a:solidFill>
              <a:schemeClr val="bg1"/>
            </a:solidFill>
            <a:latin typeface="Garamond" panose="02020404030301010803" pitchFamily="18" charset="0"/>
          </a:endParaRPr>
        </a:p>
      </dgm:t>
    </dgm:pt>
    <dgm:pt modelId="{3E3DB4BA-D00C-4941-A5C9-C7F8961B3EED}" type="sibTrans" cxnId="{E9B0D455-08BF-42F1-87C8-689B71D24405}">
      <dgm:prSet/>
      <dgm:spPr/>
      <dgm:t>
        <a:bodyPr/>
        <a:lstStyle/>
        <a:p>
          <a:endParaRPr lang="en-US" sz="4400">
            <a:solidFill>
              <a:schemeClr val="bg1"/>
            </a:solidFill>
            <a:latin typeface="Garamond" panose="02020404030301010803" pitchFamily="18" charset="0"/>
          </a:endParaRPr>
        </a:p>
      </dgm:t>
    </dgm:pt>
    <dgm:pt modelId="{3F4D890C-C950-4B59-96BE-1819566C8182}">
      <dgm:prSet phldrT="[Text]" custT="1"/>
      <dgm:spPr/>
      <dgm:t>
        <a:bodyPr/>
        <a:lstStyle/>
        <a:p>
          <a:r>
            <a:rPr lang="en-US" sz="1600" dirty="0" smtClean="0">
              <a:latin typeface="Garamond" panose="02020404030301010803" pitchFamily="18" charset="0"/>
            </a:rPr>
            <a:t>Self-management</a:t>
          </a:r>
          <a:endParaRPr lang="en-US" sz="1600" dirty="0">
            <a:solidFill>
              <a:schemeClr val="bg1"/>
            </a:solidFill>
            <a:latin typeface="Garamond" panose="02020404030301010803" pitchFamily="18" charset="0"/>
          </a:endParaRPr>
        </a:p>
      </dgm:t>
    </dgm:pt>
    <dgm:pt modelId="{CFE56D55-E4ED-4C07-A9E6-A353A4A9D2C9}" type="parTrans" cxnId="{C8BB754D-0472-42E8-B865-0F89BCCD417A}">
      <dgm:prSet/>
      <dgm:spPr/>
      <dgm:t>
        <a:bodyPr/>
        <a:lstStyle/>
        <a:p>
          <a:endParaRPr lang="en-US" sz="4400">
            <a:latin typeface="Garamond" panose="02020404030301010803" pitchFamily="18" charset="0"/>
          </a:endParaRPr>
        </a:p>
      </dgm:t>
    </dgm:pt>
    <dgm:pt modelId="{87AB4904-4E04-47FA-BB67-A7DEA8C9131D}" type="sibTrans" cxnId="{C8BB754D-0472-42E8-B865-0F89BCCD417A}">
      <dgm:prSet/>
      <dgm:spPr/>
      <dgm:t>
        <a:bodyPr/>
        <a:lstStyle/>
        <a:p>
          <a:endParaRPr lang="en-US" sz="4400">
            <a:latin typeface="Garamond" panose="02020404030301010803" pitchFamily="18" charset="0"/>
          </a:endParaRPr>
        </a:p>
      </dgm:t>
    </dgm:pt>
    <dgm:pt modelId="{C4141170-7571-4733-9AA0-7B082B5BAEAD}">
      <dgm:prSet phldrT="[Text]" custT="1"/>
      <dgm:spPr/>
      <dgm:t>
        <a:bodyPr/>
        <a:lstStyle/>
        <a:p>
          <a:r>
            <a:rPr lang="en-US" sz="1600" dirty="0" smtClean="0">
              <a:latin typeface="Garamond" panose="02020404030301010803" pitchFamily="18" charset="0"/>
            </a:rPr>
            <a:t>Integrity</a:t>
          </a:r>
          <a:endParaRPr lang="en-US" sz="1600" dirty="0">
            <a:solidFill>
              <a:schemeClr val="bg1"/>
            </a:solidFill>
            <a:latin typeface="Garamond" panose="02020404030301010803" pitchFamily="18" charset="0"/>
          </a:endParaRPr>
        </a:p>
      </dgm:t>
    </dgm:pt>
    <dgm:pt modelId="{C24C1BBE-377B-472A-AF21-48FFA3E5BD40}" type="parTrans" cxnId="{4DD1A527-FFB2-4775-9A1E-CE031234D942}">
      <dgm:prSet/>
      <dgm:spPr/>
      <dgm:t>
        <a:bodyPr/>
        <a:lstStyle/>
        <a:p>
          <a:endParaRPr lang="en-US" sz="4400">
            <a:latin typeface="Garamond" panose="02020404030301010803" pitchFamily="18" charset="0"/>
          </a:endParaRPr>
        </a:p>
      </dgm:t>
    </dgm:pt>
    <dgm:pt modelId="{85224501-41A6-4390-9206-E8D78EBEA8D4}" type="sibTrans" cxnId="{4DD1A527-FFB2-4775-9A1E-CE031234D942}">
      <dgm:prSet/>
      <dgm:spPr/>
      <dgm:t>
        <a:bodyPr/>
        <a:lstStyle/>
        <a:p>
          <a:endParaRPr lang="en-US" sz="4400">
            <a:latin typeface="Garamond" panose="02020404030301010803" pitchFamily="18" charset="0"/>
          </a:endParaRPr>
        </a:p>
      </dgm:t>
    </dgm:pt>
    <dgm:pt modelId="{49AFFAE1-DA19-4BAA-A0F0-537F864F59B8}">
      <dgm:prSet phldrT="[Text]" custT="1"/>
      <dgm:spPr/>
      <dgm:t>
        <a:bodyPr/>
        <a:lstStyle/>
        <a:p>
          <a:r>
            <a:rPr lang="en-US" sz="1600" dirty="0" smtClean="0">
              <a:latin typeface="Garamond" panose="02020404030301010803" pitchFamily="18" charset="0"/>
            </a:rPr>
            <a:t>Other Traits (creativity, courageous, strategic, problem solver etc.)</a:t>
          </a:r>
          <a:endParaRPr lang="en-US" sz="1600" dirty="0">
            <a:solidFill>
              <a:schemeClr val="bg1"/>
            </a:solidFill>
            <a:latin typeface="Garamond" panose="02020404030301010803" pitchFamily="18" charset="0"/>
          </a:endParaRPr>
        </a:p>
      </dgm:t>
    </dgm:pt>
    <dgm:pt modelId="{F593D022-3F8A-4DF3-BC96-963ACFEC293D}" type="parTrans" cxnId="{33BC5A75-7B31-4B90-A31C-4FE921889088}">
      <dgm:prSet/>
      <dgm:spPr/>
      <dgm:t>
        <a:bodyPr/>
        <a:lstStyle/>
        <a:p>
          <a:endParaRPr lang="en-US" sz="4400">
            <a:latin typeface="Garamond" panose="02020404030301010803" pitchFamily="18" charset="0"/>
          </a:endParaRPr>
        </a:p>
      </dgm:t>
    </dgm:pt>
    <dgm:pt modelId="{0D73C8FE-BF4C-44A8-98BE-47888529C593}" type="sibTrans" cxnId="{33BC5A75-7B31-4B90-A31C-4FE921889088}">
      <dgm:prSet/>
      <dgm:spPr/>
      <dgm:t>
        <a:bodyPr/>
        <a:lstStyle/>
        <a:p>
          <a:endParaRPr lang="en-US" sz="4400">
            <a:latin typeface="Garamond" panose="02020404030301010803" pitchFamily="18" charset="0"/>
          </a:endParaRPr>
        </a:p>
      </dgm:t>
    </dgm:pt>
    <dgm:pt modelId="{4F96A470-D194-4BC4-9235-1EBA369C7150}">
      <dgm:prSet phldrT="[Text]" custT="1"/>
      <dgm:spPr/>
      <dgm:t>
        <a:bodyPr/>
        <a:lstStyle/>
        <a:p>
          <a:r>
            <a:rPr lang="en-US" sz="1600" smtClean="0">
              <a:latin typeface="Garamond" panose="02020404030301010803" pitchFamily="18" charset="0"/>
            </a:rPr>
            <a:t>Social Skills</a:t>
          </a:r>
          <a:endParaRPr lang="en-US" sz="1600" dirty="0">
            <a:solidFill>
              <a:schemeClr val="bg1"/>
            </a:solidFill>
            <a:latin typeface="Garamond" panose="02020404030301010803" pitchFamily="18" charset="0"/>
          </a:endParaRPr>
        </a:p>
      </dgm:t>
    </dgm:pt>
    <dgm:pt modelId="{16287EDF-CDA5-461C-AEDC-B526C6D01CEE}" type="parTrans" cxnId="{85B4D9E6-EB3D-4E8C-971E-3E65C241AD7A}">
      <dgm:prSet/>
      <dgm:spPr/>
    </dgm:pt>
    <dgm:pt modelId="{8139EFBE-0646-4AE5-ACDE-0D257250E6E4}" type="sibTrans" cxnId="{85B4D9E6-EB3D-4E8C-971E-3E65C241AD7A}">
      <dgm:prSet/>
      <dgm:spPr/>
    </dgm:pt>
    <dgm:pt modelId="{C39951E0-CDA8-4B93-BF5C-F873A1FE3557}" type="pres">
      <dgm:prSet presAssocID="{87A19627-6BF5-4375-9080-88F086D6BD15}" presName="Name0" presStyleCnt="0">
        <dgm:presLayoutVars>
          <dgm:dir/>
          <dgm:resizeHandles val="exact"/>
        </dgm:presLayoutVars>
      </dgm:prSet>
      <dgm:spPr/>
      <dgm:t>
        <a:bodyPr/>
        <a:lstStyle/>
        <a:p>
          <a:endParaRPr lang="en-US"/>
        </a:p>
      </dgm:t>
    </dgm:pt>
    <dgm:pt modelId="{B70BC545-E884-441F-A0C0-9C129F69E1AF}" type="pres">
      <dgm:prSet presAssocID="{B5C3F069-39D7-4CDD-ABE5-CCFF327FB67F}" presName="node" presStyleLbl="node1" presStyleIdx="0" presStyleCnt="9" custScaleX="121237">
        <dgm:presLayoutVars>
          <dgm:bulletEnabled val="1"/>
        </dgm:presLayoutVars>
      </dgm:prSet>
      <dgm:spPr/>
      <dgm:t>
        <a:bodyPr/>
        <a:lstStyle/>
        <a:p>
          <a:endParaRPr lang="en-US"/>
        </a:p>
      </dgm:t>
    </dgm:pt>
    <dgm:pt modelId="{F68F0DD9-630E-416C-BEC9-93194A512EE8}" type="pres">
      <dgm:prSet presAssocID="{67BD6CFE-B786-4B84-9062-30F471E1BF37}" presName="sibTrans" presStyleCnt="0"/>
      <dgm:spPr/>
    </dgm:pt>
    <dgm:pt modelId="{32A4C894-4B2A-409D-9804-46439B051076}" type="pres">
      <dgm:prSet presAssocID="{D0F067AB-2835-4072-91E5-21EB5B1F6E2B}" presName="node" presStyleLbl="node1" presStyleIdx="1" presStyleCnt="9" custScaleX="122524">
        <dgm:presLayoutVars>
          <dgm:bulletEnabled val="1"/>
        </dgm:presLayoutVars>
      </dgm:prSet>
      <dgm:spPr/>
      <dgm:t>
        <a:bodyPr/>
        <a:lstStyle/>
        <a:p>
          <a:endParaRPr lang="en-US"/>
        </a:p>
      </dgm:t>
    </dgm:pt>
    <dgm:pt modelId="{0501654B-A98E-4CF7-8388-63A502243AD5}" type="pres">
      <dgm:prSet presAssocID="{16358BA5-5593-4DDE-B550-A66EDF8E2674}" presName="sibTrans" presStyleCnt="0"/>
      <dgm:spPr/>
    </dgm:pt>
    <dgm:pt modelId="{9795F488-5DB3-4A5F-A317-E6E4636D8EE6}" type="pres">
      <dgm:prSet presAssocID="{60DD67DF-E70E-441B-BFE2-10E0EBD0F5FD}" presName="node" presStyleLbl="node1" presStyleIdx="2" presStyleCnt="9" custScaleX="128584">
        <dgm:presLayoutVars>
          <dgm:bulletEnabled val="1"/>
        </dgm:presLayoutVars>
      </dgm:prSet>
      <dgm:spPr/>
      <dgm:t>
        <a:bodyPr/>
        <a:lstStyle/>
        <a:p>
          <a:endParaRPr lang="en-US"/>
        </a:p>
      </dgm:t>
    </dgm:pt>
    <dgm:pt modelId="{E3C38A75-8937-436A-956D-CC02EB59719C}" type="pres">
      <dgm:prSet presAssocID="{11DA35C2-9A7B-49D6-9311-07369B530E77}" presName="sibTrans" presStyleCnt="0"/>
      <dgm:spPr/>
    </dgm:pt>
    <dgm:pt modelId="{99EB87EC-2E10-4FF2-A80E-4BBD93F225C0}" type="pres">
      <dgm:prSet presAssocID="{46458306-BB46-4C01-897B-71EC35330B09}" presName="node" presStyleLbl="node1" presStyleIdx="3" presStyleCnt="9" custScaleX="120040">
        <dgm:presLayoutVars>
          <dgm:bulletEnabled val="1"/>
        </dgm:presLayoutVars>
      </dgm:prSet>
      <dgm:spPr/>
      <dgm:t>
        <a:bodyPr/>
        <a:lstStyle/>
        <a:p>
          <a:endParaRPr lang="en-US"/>
        </a:p>
      </dgm:t>
    </dgm:pt>
    <dgm:pt modelId="{2DE0ED14-218C-4692-A5AD-01D09020764C}" type="pres">
      <dgm:prSet presAssocID="{C72F6591-BFAF-4C29-BC1A-34F6584CF545}" presName="sibTrans" presStyleCnt="0"/>
      <dgm:spPr/>
    </dgm:pt>
    <dgm:pt modelId="{329063A0-CCDE-4DAD-8886-D0839C597EA8}" type="pres">
      <dgm:prSet presAssocID="{D990A049-A376-4201-93C1-F46AB0ED8116}" presName="node" presStyleLbl="node1" presStyleIdx="4" presStyleCnt="9" custScaleX="120080">
        <dgm:presLayoutVars>
          <dgm:bulletEnabled val="1"/>
        </dgm:presLayoutVars>
      </dgm:prSet>
      <dgm:spPr/>
      <dgm:t>
        <a:bodyPr/>
        <a:lstStyle/>
        <a:p>
          <a:endParaRPr lang="en-US"/>
        </a:p>
      </dgm:t>
    </dgm:pt>
    <dgm:pt modelId="{F1CED99E-D44E-47CD-8297-F6032A413EE5}" type="pres">
      <dgm:prSet presAssocID="{3E3DB4BA-D00C-4941-A5C9-C7F8961B3EED}" presName="sibTrans" presStyleCnt="0"/>
      <dgm:spPr/>
    </dgm:pt>
    <dgm:pt modelId="{DC27EC23-EC5E-4091-9188-CA8F0757612C}" type="pres">
      <dgm:prSet presAssocID="{3F4D890C-C950-4B59-96BE-1819566C8182}" presName="node" presStyleLbl="node1" presStyleIdx="5" presStyleCnt="9" custScaleX="137060">
        <dgm:presLayoutVars>
          <dgm:bulletEnabled val="1"/>
        </dgm:presLayoutVars>
      </dgm:prSet>
      <dgm:spPr/>
      <dgm:t>
        <a:bodyPr/>
        <a:lstStyle/>
        <a:p>
          <a:endParaRPr lang="en-US"/>
        </a:p>
      </dgm:t>
    </dgm:pt>
    <dgm:pt modelId="{5513F523-CC69-431A-BFAA-D1F3FB3BCEE2}" type="pres">
      <dgm:prSet presAssocID="{87AB4904-4E04-47FA-BB67-A7DEA8C9131D}" presName="sibTrans" presStyleCnt="0"/>
      <dgm:spPr/>
    </dgm:pt>
    <dgm:pt modelId="{724AD506-7C35-4810-A39C-6AA9186032A4}" type="pres">
      <dgm:prSet presAssocID="{C4141170-7571-4733-9AA0-7B082B5BAEAD}" presName="node" presStyleLbl="node1" presStyleIdx="6" presStyleCnt="9">
        <dgm:presLayoutVars>
          <dgm:bulletEnabled val="1"/>
        </dgm:presLayoutVars>
      </dgm:prSet>
      <dgm:spPr/>
      <dgm:t>
        <a:bodyPr/>
        <a:lstStyle/>
        <a:p>
          <a:endParaRPr lang="en-US"/>
        </a:p>
      </dgm:t>
    </dgm:pt>
    <dgm:pt modelId="{E681FE6E-5BEC-45EB-A550-89A22235869B}" type="pres">
      <dgm:prSet presAssocID="{85224501-41A6-4390-9206-E8D78EBEA8D4}" presName="sibTrans" presStyleCnt="0"/>
      <dgm:spPr/>
    </dgm:pt>
    <dgm:pt modelId="{A028D29D-1B95-4F59-BD72-AFF1EEF83D58}" type="pres">
      <dgm:prSet presAssocID="{4F96A470-D194-4BC4-9235-1EBA369C7150}" presName="node" presStyleLbl="node1" presStyleIdx="7" presStyleCnt="9" custLinFactNeighborX="1">
        <dgm:presLayoutVars>
          <dgm:bulletEnabled val="1"/>
        </dgm:presLayoutVars>
      </dgm:prSet>
      <dgm:spPr/>
      <dgm:t>
        <a:bodyPr/>
        <a:lstStyle/>
        <a:p>
          <a:endParaRPr lang="en-US"/>
        </a:p>
      </dgm:t>
    </dgm:pt>
    <dgm:pt modelId="{8BB95555-E7FC-448F-999E-8AB6E987CA41}" type="pres">
      <dgm:prSet presAssocID="{8139EFBE-0646-4AE5-ACDE-0D257250E6E4}" presName="sibTrans" presStyleCnt="0"/>
      <dgm:spPr/>
    </dgm:pt>
    <dgm:pt modelId="{A588B6F4-0FB4-4C98-A62B-0E0945B65306}" type="pres">
      <dgm:prSet presAssocID="{49AFFAE1-DA19-4BAA-A0F0-537F864F59B8}" presName="node" presStyleLbl="node1" presStyleIdx="8" presStyleCnt="9" custScaleX="114673">
        <dgm:presLayoutVars>
          <dgm:bulletEnabled val="1"/>
        </dgm:presLayoutVars>
      </dgm:prSet>
      <dgm:spPr/>
      <dgm:t>
        <a:bodyPr/>
        <a:lstStyle/>
        <a:p>
          <a:endParaRPr lang="en-US"/>
        </a:p>
      </dgm:t>
    </dgm:pt>
  </dgm:ptLst>
  <dgm:cxnLst>
    <dgm:cxn modelId="{0854676A-5294-4BE2-8A69-57BEF7B9DA6C}" srcId="{87A19627-6BF5-4375-9080-88F086D6BD15}" destId="{46458306-BB46-4C01-897B-71EC35330B09}" srcOrd="3" destOrd="0" parTransId="{2D82A249-6911-4DD0-A0A8-D2D3D85C622C}" sibTransId="{C72F6591-BFAF-4C29-BC1A-34F6584CF545}"/>
    <dgm:cxn modelId="{9713D764-1FC1-4237-A463-5DE58FA000D1}" type="presOf" srcId="{87A19627-6BF5-4375-9080-88F086D6BD15}" destId="{C39951E0-CDA8-4B93-BF5C-F873A1FE3557}" srcOrd="0" destOrd="0" presId="urn:microsoft.com/office/officeart/2005/8/layout/hList6"/>
    <dgm:cxn modelId="{E3EBA356-B485-4739-8448-604AFF50B293}" type="presOf" srcId="{D990A049-A376-4201-93C1-F46AB0ED8116}" destId="{329063A0-CCDE-4DAD-8886-D0839C597EA8}" srcOrd="0" destOrd="0" presId="urn:microsoft.com/office/officeart/2005/8/layout/hList6"/>
    <dgm:cxn modelId="{620CA9B0-59F0-4869-8D5C-CF535E27E528}" srcId="{87A19627-6BF5-4375-9080-88F086D6BD15}" destId="{B5C3F069-39D7-4CDD-ABE5-CCFF327FB67F}" srcOrd="0" destOrd="0" parTransId="{D93A94B2-F41E-4912-8BA3-7698E22F571A}" sibTransId="{67BD6CFE-B786-4B84-9062-30F471E1BF37}"/>
    <dgm:cxn modelId="{E9B0D455-08BF-42F1-87C8-689B71D24405}" srcId="{87A19627-6BF5-4375-9080-88F086D6BD15}" destId="{D990A049-A376-4201-93C1-F46AB0ED8116}" srcOrd="4" destOrd="0" parTransId="{62A75D0B-605F-4214-9D7A-9B0CD8934B3A}" sibTransId="{3E3DB4BA-D00C-4941-A5C9-C7F8961B3EED}"/>
    <dgm:cxn modelId="{374690F0-92DE-4839-8196-57CB2335DF03}" type="presOf" srcId="{D0F067AB-2835-4072-91E5-21EB5B1F6E2B}" destId="{32A4C894-4B2A-409D-9804-46439B051076}" srcOrd="0" destOrd="0" presId="urn:microsoft.com/office/officeart/2005/8/layout/hList6"/>
    <dgm:cxn modelId="{85B4D9E6-EB3D-4E8C-971E-3E65C241AD7A}" srcId="{87A19627-6BF5-4375-9080-88F086D6BD15}" destId="{4F96A470-D194-4BC4-9235-1EBA369C7150}" srcOrd="7" destOrd="0" parTransId="{16287EDF-CDA5-461C-AEDC-B526C6D01CEE}" sibTransId="{8139EFBE-0646-4AE5-ACDE-0D257250E6E4}"/>
    <dgm:cxn modelId="{6A5FB4C3-EA78-4539-9CAA-A7CCCAFD4D13}" srcId="{87A19627-6BF5-4375-9080-88F086D6BD15}" destId="{D0F067AB-2835-4072-91E5-21EB5B1F6E2B}" srcOrd="1" destOrd="0" parTransId="{1BF589D5-D9C1-4464-954C-4E1C29DE7CC9}" sibTransId="{16358BA5-5593-4DDE-B550-A66EDF8E2674}"/>
    <dgm:cxn modelId="{4DD1A527-FFB2-4775-9A1E-CE031234D942}" srcId="{87A19627-6BF5-4375-9080-88F086D6BD15}" destId="{C4141170-7571-4733-9AA0-7B082B5BAEAD}" srcOrd="6" destOrd="0" parTransId="{C24C1BBE-377B-472A-AF21-48FFA3E5BD40}" sibTransId="{85224501-41A6-4390-9206-E8D78EBEA8D4}"/>
    <dgm:cxn modelId="{D676EC07-E2E3-4F32-A0AB-6B8146F54360}" type="presOf" srcId="{49AFFAE1-DA19-4BAA-A0F0-537F864F59B8}" destId="{A588B6F4-0FB4-4C98-A62B-0E0945B65306}" srcOrd="0" destOrd="0" presId="urn:microsoft.com/office/officeart/2005/8/layout/hList6"/>
    <dgm:cxn modelId="{112E24D3-7ABA-46B3-9FF4-C7AAF2E0B712}" srcId="{87A19627-6BF5-4375-9080-88F086D6BD15}" destId="{60DD67DF-E70E-441B-BFE2-10E0EBD0F5FD}" srcOrd="2" destOrd="0" parTransId="{CED3C879-F012-4034-93E5-12FC968A741D}" sibTransId="{11DA35C2-9A7B-49D6-9311-07369B530E77}"/>
    <dgm:cxn modelId="{11550EE2-3D09-4098-94C8-CCCAB6DE4CCA}" type="presOf" srcId="{B5C3F069-39D7-4CDD-ABE5-CCFF327FB67F}" destId="{B70BC545-E884-441F-A0C0-9C129F69E1AF}" srcOrd="0" destOrd="0" presId="urn:microsoft.com/office/officeart/2005/8/layout/hList6"/>
    <dgm:cxn modelId="{AACF35E1-BC5C-455D-96DE-18B7214B39C0}" type="presOf" srcId="{4F96A470-D194-4BC4-9235-1EBA369C7150}" destId="{A028D29D-1B95-4F59-BD72-AFF1EEF83D58}" srcOrd="0" destOrd="0" presId="urn:microsoft.com/office/officeart/2005/8/layout/hList6"/>
    <dgm:cxn modelId="{E0A3D4A5-8F08-4B9B-92B5-EC1BE577EA81}" type="presOf" srcId="{60DD67DF-E70E-441B-BFE2-10E0EBD0F5FD}" destId="{9795F488-5DB3-4A5F-A317-E6E4636D8EE6}" srcOrd="0" destOrd="0" presId="urn:microsoft.com/office/officeart/2005/8/layout/hList6"/>
    <dgm:cxn modelId="{C8BB754D-0472-42E8-B865-0F89BCCD417A}" srcId="{87A19627-6BF5-4375-9080-88F086D6BD15}" destId="{3F4D890C-C950-4B59-96BE-1819566C8182}" srcOrd="5" destOrd="0" parTransId="{CFE56D55-E4ED-4C07-A9E6-A353A4A9D2C9}" sibTransId="{87AB4904-4E04-47FA-BB67-A7DEA8C9131D}"/>
    <dgm:cxn modelId="{33BC5A75-7B31-4B90-A31C-4FE921889088}" srcId="{87A19627-6BF5-4375-9080-88F086D6BD15}" destId="{49AFFAE1-DA19-4BAA-A0F0-537F864F59B8}" srcOrd="8" destOrd="0" parTransId="{F593D022-3F8A-4DF3-BC96-963ACFEC293D}" sibTransId="{0D73C8FE-BF4C-44A8-98BE-47888529C593}"/>
    <dgm:cxn modelId="{52DCC0B8-570A-4E29-A2F0-B30D984C48DC}" type="presOf" srcId="{46458306-BB46-4C01-897B-71EC35330B09}" destId="{99EB87EC-2E10-4FF2-A80E-4BBD93F225C0}" srcOrd="0" destOrd="0" presId="urn:microsoft.com/office/officeart/2005/8/layout/hList6"/>
    <dgm:cxn modelId="{8EF658BD-554F-4E0A-A448-431F6603D3EA}" type="presOf" srcId="{3F4D890C-C950-4B59-96BE-1819566C8182}" destId="{DC27EC23-EC5E-4091-9188-CA8F0757612C}" srcOrd="0" destOrd="0" presId="urn:microsoft.com/office/officeart/2005/8/layout/hList6"/>
    <dgm:cxn modelId="{B7D77334-5BC7-4D61-B1A8-A40841194291}" type="presOf" srcId="{C4141170-7571-4733-9AA0-7B082B5BAEAD}" destId="{724AD506-7C35-4810-A39C-6AA9186032A4}" srcOrd="0" destOrd="0" presId="urn:microsoft.com/office/officeart/2005/8/layout/hList6"/>
    <dgm:cxn modelId="{B3B0E45B-8A26-424F-BD52-4FAAFA8F95EA}" type="presParOf" srcId="{C39951E0-CDA8-4B93-BF5C-F873A1FE3557}" destId="{B70BC545-E884-441F-A0C0-9C129F69E1AF}" srcOrd="0" destOrd="0" presId="urn:microsoft.com/office/officeart/2005/8/layout/hList6"/>
    <dgm:cxn modelId="{7D8BF887-148A-4A8E-B796-F10F404D6E75}" type="presParOf" srcId="{C39951E0-CDA8-4B93-BF5C-F873A1FE3557}" destId="{F68F0DD9-630E-416C-BEC9-93194A512EE8}" srcOrd="1" destOrd="0" presId="urn:microsoft.com/office/officeart/2005/8/layout/hList6"/>
    <dgm:cxn modelId="{C4C31CA5-9C94-47EC-B046-D1AE71F850DE}" type="presParOf" srcId="{C39951E0-CDA8-4B93-BF5C-F873A1FE3557}" destId="{32A4C894-4B2A-409D-9804-46439B051076}" srcOrd="2" destOrd="0" presId="urn:microsoft.com/office/officeart/2005/8/layout/hList6"/>
    <dgm:cxn modelId="{67130B5F-9C5B-4192-888D-3C6A740E119F}" type="presParOf" srcId="{C39951E0-CDA8-4B93-BF5C-F873A1FE3557}" destId="{0501654B-A98E-4CF7-8388-63A502243AD5}" srcOrd="3" destOrd="0" presId="urn:microsoft.com/office/officeart/2005/8/layout/hList6"/>
    <dgm:cxn modelId="{CD81041F-EA89-483D-A687-9BB8B25A1ED3}" type="presParOf" srcId="{C39951E0-CDA8-4B93-BF5C-F873A1FE3557}" destId="{9795F488-5DB3-4A5F-A317-E6E4636D8EE6}" srcOrd="4" destOrd="0" presId="urn:microsoft.com/office/officeart/2005/8/layout/hList6"/>
    <dgm:cxn modelId="{5AFF5EC4-DFEC-44C8-B025-3C74342F27A4}" type="presParOf" srcId="{C39951E0-CDA8-4B93-BF5C-F873A1FE3557}" destId="{E3C38A75-8937-436A-956D-CC02EB59719C}" srcOrd="5" destOrd="0" presId="urn:microsoft.com/office/officeart/2005/8/layout/hList6"/>
    <dgm:cxn modelId="{E37F69AB-BA9D-4191-A2A9-D0C8610F555F}" type="presParOf" srcId="{C39951E0-CDA8-4B93-BF5C-F873A1FE3557}" destId="{99EB87EC-2E10-4FF2-A80E-4BBD93F225C0}" srcOrd="6" destOrd="0" presId="urn:microsoft.com/office/officeart/2005/8/layout/hList6"/>
    <dgm:cxn modelId="{82EC4B68-3E2F-4CF8-A5EB-7DE03C99518B}" type="presParOf" srcId="{C39951E0-CDA8-4B93-BF5C-F873A1FE3557}" destId="{2DE0ED14-218C-4692-A5AD-01D09020764C}" srcOrd="7" destOrd="0" presId="urn:microsoft.com/office/officeart/2005/8/layout/hList6"/>
    <dgm:cxn modelId="{195B3694-B8E8-402A-A1E8-F75CCB441192}" type="presParOf" srcId="{C39951E0-CDA8-4B93-BF5C-F873A1FE3557}" destId="{329063A0-CCDE-4DAD-8886-D0839C597EA8}" srcOrd="8" destOrd="0" presId="urn:microsoft.com/office/officeart/2005/8/layout/hList6"/>
    <dgm:cxn modelId="{4A40427E-9976-4F2C-B83A-0E924B214A07}" type="presParOf" srcId="{C39951E0-CDA8-4B93-BF5C-F873A1FE3557}" destId="{F1CED99E-D44E-47CD-8297-F6032A413EE5}" srcOrd="9" destOrd="0" presId="urn:microsoft.com/office/officeart/2005/8/layout/hList6"/>
    <dgm:cxn modelId="{4DF51D7F-3869-4DD4-A2D5-321D364FD0C2}" type="presParOf" srcId="{C39951E0-CDA8-4B93-BF5C-F873A1FE3557}" destId="{DC27EC23-EC5E-4091-9188-CA8F0757612C}" srcOrd="10" destOrd="0" presId="urn:microsoft.com/office/officeart/2005/8/layout/hList6"/>
    <dgm:cxn modelId="{43F103ED-E468-480F-9325-5689B857346D}" type="presParOf" srcId="{C39951E0-CDA8-4B93-BF5C-F873A1FE3557}" destId="{5513F523-CC69-431A-BFAA-D1F3FB3BCEE2}" srcOrd="11" destOrd="0" presId="urn:microsoft.com/office/officeart/2005/8/layout/hList6"/>
    <dgm:cxn modelId="{B6D44AA6-1E4D-4FDD-BBAB-CF06DB515FE0}" type="presParOf" srcId="{C39951E0-CDA8-4B93-BF5C-F873A1FE3557}" destId="{724AD506-7C35-4810-A39C-6AA9186032A4}" srcOrd="12" destOrd="0" presId="urn:microsoft.com/office/officeart/2005/8/layout/hList6"/>
    <dgm:cxn modelId="{F9EACEFF-BC3B-4B3F-8FBF-6E9411248F8F}" type="presParOf" srcId="{C39951E0-CDA8-4B93-BF5C-F873A1FE3557}" destId="{E681FE6E-5BEC-45EB-A550-89A22235869B}" srcOrd="13" destOrd="0" presId="urn:microsoft.com/office/officeart/2005/8/layout/hList6"/>
    <dgm:cxn modelId="{DE216166-285C-42B3-B5FC-CA7EAC17218A}" type="presParOf" srcId="{C39951E0-CDA8-4B93-BF5C-F873A1FE3557}" destId="{A028D29D-1B95-4F59-BD72-AFF1EEF83D58}" srcOrd="14" destOrd="0" presId="urn:microsoft.com/office/officeart/2005/8/layout/hList6"/>
    <dgm:cxn modelId="{F9546795-81F8-4D74-9AE1-1305C2EB0403}" type="presParOf" srcId="{C39951E0-CDA8-4B93-BF5C-F873A1FE3557}" destId="{8BB95555-E7FC-448F-999E-8AB6E987CA41}" srcOrd="15" destOrd="0" presId="urn:microsoft.com/office/officeart/2005/8/layout/hList6"/>
    <dgm:cxn modelId="{8BB39658-36EC-436C-9FDD-BE7534ECB3D1}" type="presParOf" srcId="{C39951E0-CDA8-4B93-BF5C-F873A1FE3557}" destId="{A588B6F4-0FB4-4C98-A62B-0E0945B65306}"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D34835-CB13-4BAE-95FC-E9BB759632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384F64-29F3-40D3-BAD6-18B6C194C13F}">
      <dgm:prSet phldrT="[Text]"/>
      <dgm:spPr/>
      <dgm:t>
        <a:bodyPr/>
        <a:lstStyle/>
        <a:p>
          <a:r>
            <a:rPr lang="en-US" dirty="0" smtClean="0">
              <a:latin typeface="Garamond" panose="02020404030301010803" pitchFamily="18" charset="0"/>
            </a:rPr>
            <a:t>Accomplishments</a:t>
          </a:r>
          <a:endParaRPr lang="en-US" dirty="0">
            <a:latin typeface="Garamond" panose="02020404030301010803" pitchFamily="18" charset="0"/>
          </a:endParaRPr>
        </a:p>
      </dgm:t>
    </dgm:pt>
    <dgm:pt modelId="{E56EEA27-58FA-40CD-802D-1C15FF5B5052}" type="parTrans" cxnId="{06C55936-E2B0-4E8E-91CC-D626645C48D7}">
      <dgm:prSet/>
      <dgm:spPr/>
      <dgm:t>
        <a:bodyPr/>
        <a:lstStyle/>
        <a:p>
          <a:endParaRPr lang="en-US">
            <a:latin typeface="Garamond" panose="02020404030301010803" pitchFamily="18" charset="0"/>
          </a:endParaRPr>
        </a:p>
      </dgm:t>
    </dgm:pt>
    <dgm:pt modelId="{1BF07C94-EBD9-4D9C-A65F-B215A0BD9D17}" type="sibTrans" cxnId="{06C55936-E2B0-4E8E-91CC-D626645C48D7}">
      <dgm:prSet/>
      <dgm:spPr/>
      <dgm:t>
        <a:bodyPr/>
        <a:lstStyle/>
        <a:p>
          <a:endParaRPr lang="en-US">
            <a:latin typeface="Garamond" panose="02020404030301010803" pitchFamily="18" charset="0"/>
          </a:endParaRPr>
        </a:p>
      </dgm:t>
    </dgm:pt>
    <dgm:pt modelId="{6C5E5D8E-FDD5-4047-84B8-11EACD8A31D6}">
      <dgm:prSet phldrT="[Text]"/>
      <dgm:spPr/>
      <dgm:t>
        <a:bodyPr/>
        <a:lstStyle/>
        <a:p>
          <a:r>
            <a:rPr lang="en-US" dirty="0" smtClean="0">
              <a:latin typeface="Garamond" panose="02020404030301010803" pitchFamily="18" charset="0"/>
            </a:rPr>
            <a:t>Outline not just your accomplishments for the committee, but how those accomplishments required you to leverage your leadership skills to achieve your goals.</a:t>
          </a:r>
          <a:endParaRPr lang="en-US" dirty="0">
            <a:latin typeface="Garamond" panose="02020404030301010803" pitchFamily="18" charset="0"/>
          </a:endParaRPr>
        </a:p>
      </dgm:t>
    </dgm:pt>
    <dgm:pt modelId="{02D7C18F-CDE1-45DA-A789-4C73F1D5BAFD}" type="parTrans" cxnId="{1649C122-0288-4977-AE86-9B8C27DA2D77}">
      <dgm:prSet/>
      <dgm:spPr/>
      <dgm:t>
        <a:bodyPr/>
        <a:lstStyle/>
        <a:p>
          <a:endParaRPr lang="en-US">
            <a:latin typeface="Garamond" panose="02020404030301010803" pitchFamily="18" charset="0"/>
          </a:endParaRPr>
        </a:p>
      </dgm:t>
    </dgm:pt>
    <dgm:pt modelId="{01BC9798-C49D-4A56-9C38-ECD4DC601635}" type="sibTrans" cxnId="{1649C122-0288-4977-AE86-9B8C27DA2D77}">
      <dgm:prSet/>
      <dgm:spPr/>
      <dgm:t>
        <a:bodyPr/>
        <a:lstStyle/>
        <a:p>
          <a:endParaRPr lang="en-US">
            <a:latin typeface="Garamond" panose="02020404030301010803" pitchFamily="18" charset="0"/>
          </a:endParaRPr>
        </a:p>
      </dgm:t>
    </dgm:pt>
    <dgm:pt modelId="{280C322A-E2ED-43BB-A7DE-E8A61BA33405}">
      <dgm:prSet phldrT="[Text]"/>
      <dgm:spPr/>
      <dgm:t>
        <a:bodyPr/>
        <a:lstStyle/>
        <a:p>
          <a:r>
            <a:rPr lang="en-US" dirty="0" smtClean="0">
              <a:latin typeface="Garamond" panose="02020404030301010803" pitchFamily="18" charset="0"/>
            </a:rPr>
            <a:t>Above and beyond</a:t>
          </a:r>
          <a:endParaRPr lang="en-US" dirty="0">
            <a:latin typeface="Garamond" panose="02020404030301010803" pitchFamily="18" charset="0"/>
          </a:endParaRPr>
        </a:p>
      </dgm:t>
    </dgm:pt>
    <dgm:pt modelId="{24462C6A-3603-423D-AF81-2590FF0BF425}" type="parTrans" cxnId="{34CDACE7-86A3-4088-8A44-F4D69AD210BD}">
      <dgm:prSet/>
      <dgm:spPr/>
      <dgm:t>
        <a:bodyPr/>
        <a:lstStyle/>
        <a:p>
          <a:endParaRPr lang="en-US">
            <a:latin typeface="Garamond" panose="02020404030301010803" pitchFamily="18" charset="0"/>
          </a:endParaRPr>
        </a:p>
      </dgm:t>
    </dgm:pt>
    <dgm:pt modelId="{F89E7C81-4CDE-4D2E-8CAC-F52288F75561}" type="sibTrans" cxnId="{34CDACE7-86A3-4088-8A44-F4D69AD210BD}">
      <dgm:prSet/>
      <dgm:spPr/>
      <dgm:t>
        <a:bodyPr/>
        <a:lstStyle/>
        <a:p>
          <a:endParaRPr lang="en-US">
            <a:latin typeface="Garamond" panose="02020404030301010803" pitchFamily="18" charset="0"/>
          </a:endParaRPr>
        </a:p>
      </dgm:t>
    </dgm:pt>
    <dgm:pt modelId="{CA4EB0BA-11E3-42A1-9BAB-C418441B02EB}">
      <dgm:prSet phldrT="[Text]"/>
      <dgm:spPr/>
      <dgm:t>
        <a:bodyPr/>
        <a:lstStyle/>
        <a:p>
          <a:r>
            <a:rPr lang="en-US" dirty="0" smtClean="0">
              <a:latin typeface="Garamond" panose="02020404030301010803" pitchFamily="18" charset="0"/>
            </a:rPr>
            <a:t>Outline how you have gone above and beyond the expected norms in those areas in order to overcome obstacles, foster others, spearhead change, or otherwise demonstrate leadership.</a:t>
          </a:r>
          <a:endParaRPr lang="en-US" dirty="0">
            <a:latin typeface="Garamond" panose="02020404030301010803" pitchFamily="18" charset="0"/>
          </a:endParaRPr>
        </a:p>
      </dgm:t>
    </dgm:pt>
    <dgm:pt modelId="{FFE913AF-C67F-4949-AD74-2F28166FAB94}" type="parTrans" cxnId="{DCD64908-5A70-4AD0-B540-DCFEDCCBC800}">
      <dgm:prSet/>
      <dgm:spPr/>
      <dgm:t>
        <a:bodyPr/>
        <a:lstStyle/>
        <a:p>
          <a:endParaRPr lang="en-US">
            <a:latin typeface="Garamond" panose="02020404030301010803" pitchFamily="18" charset="0"/>
          </a:endParaRPr>
        </a:p>
      </dgm:t>
    </dgm:pt>
    <dgm:pt modelId="{A1DA09A2-DF1D-4FD4-ADF6-374E18ECCDFB}" type="sibTrans" cxnId="{DCD64908-5A70-4AD0-B540-DCFEDCCBC800}">
      <dgm:prSet/>
      <dgm:spPr/>
      <dgm:t>
        <a:bodyPr/>
        <a:lstStyle/>
        <a:p>
          <a:endParaRPr lang="en-US">
            <a:latin typeface="Garamond" panose="02020404030301010803" pitchFamily="18" charset="0"/>
          </a:endParaRPr>
        </a:p>
      </dgm:t>
    </dgm:pt>
    <dgm:pt modelId="{1EA2F135-BD38-42A1-AC1A-0B1299101AB7}">
      <dgm:prSet phldrT="[Text]"/>
      <dgm:spPr/>
      <dgm:t>
        <a:bodyPr/>
        <a:lstStyle/>
        <a:p>
          <a:r>
            <a:rPr lang="en-US" dirty="0" smtClean="0">
              <a:latin typeface="Garamond" panose="02020404030301010803" pitchFamily="18" charset="0"/>
            </a:rPr>
            <a:t>Tell your story</a:t>
          </a:r>
          <a:endParaRPr lang="en-US" dirty="0">
            <a:latin typeface="Garamond" panose="02020404030301010803" pitchFamily="18" charset="0"/>
          </a:endParaRPr>
        </a:p>
      </dgm:t>
    </dgm:pt>
    <dgm:pt modelId="{371CC93E-9D93-4263-A3B3-D4F0F45617AD}" type="parTrans" cxnId="{F80D3C4F-F220-4ED9-85A6-EB47FBB28F6C}">
      <dgm:prSet/>
      <dgm:spPr/>
      <dgm:t>
        <a:bodyPr/>
        <a:lstStyle/>
        <a:p>
          <a:endParaRPr lang="en-US">
            <a:latin typeface="Garamond" panose="02020404030301010803" pitchFamily="18" charset="0"/>
          </a:endParaRPr>
        </a:p>
      </dgm:t>
    </dgm:pt>
    <dgm:pt modelId="{C9092A4A-DE07-47B5-B84E-BC4B7C8142F0}" type="sibTrans" cxnId="{F80D3C4F-F220-4ED9-85A6-EB47FBB28F6C}">
      <dgm:prSet/>
      <dgm:spPr/>
      <dgm:t>
        <a:bodyPr/>
        <a:lstStyle/>
        <a:p>
          <a:endParaRPr lang="en-US">
            <a:latin typeface="Garamond" panose="02020404030301010803" pitchFamily="18" charset="0"/>
          </a:endParaRPr>
        </a:p>
      </dgm:t>
    </dgm:pt>
    <dgm:pt modelId="{1896A48A-01A9-446E-B815-9258C755F30E}">
      <dgm:prSet phldrT="[Text]"/>
      <dgm:spPr/>
      <dgm:t>
        <a:bodyPr/>
        <a:lstStyle/>
        <a:p>
          <a:r>
            <a:rPr lang="en-US" dirty="0" smtClean="0">
              <a:latin typeface="Garamond" panose="02020404030301010803" pitchFamily="18" charset="0"/>
            </a:rPr>
            <a:t>Craft a compelling narrative that tells your story of how you have had an impact.</a:t>
          </a:r>
          <a:endParaRPr lang="en-US" dirty="0">
            <a:latin typeface="Garamond" panose="02020404030301010803" pitchFamily="18" charset="0"/>
          </a:endParaRPr>
        </a:p>
      </dgm:t>
    </dgm:pt>
    <dgm:pt modelId="{81CA33C7-5B55-4CE7-9F43-DDF285C6B4F0}" type="parTrans" cxnId="{E208BB95-7B77-42FF-A1EC-D821F7CE4478}">
      <dgm:prSet/>
      <dgm:spPr/>
      <dgm:t>
        <a:bodyPr/>
        <a:lstStyle/>
        <a:p>
          <a:endParaRPr lang="en-US">
            <a:latin typeface="Garamond" panose="02020404030301010803" pitchFamily="18" charset="0"/>
          </a:endParaRPr>
        </a:p>
      </dgm:t>
    </dgm:pt>
    <dgm:pt modelId="{4C8017B4-D923-4E6E-9D7E-5F843F553F47}" type="sibTrans" cxnId="{E208BB95-7B77-42FF-A1EC-D821F7CE4478}">
      <dgm:prSet/>
      <dgm:spPr/>
      <dgm:t>
        <a:bodyPr/>
        <a:lstStyle/>
        <a:p>
          <a:endParaRPr lang="en-US">
            <a:latin typeface="Garamond" panose="02020404030301010803" pitchFamily="18" charset="0"/>
          </a:endParaRPr>
        </a:p>
      </dgm:t>
    </dgm:pt>
    <dgm:pt modelId="{A7E73EEE-561D-4016-A779-D4D92DE1FE84}" type="pres">
      <dgm:prSet presAssocID="{18D34835-CB13-4BAE-95FC-E9BB7596329D}" presName="Name0" presStyleCnt="0">
        <dgm:presLayoutVars>
          <dgm:dir/>
          <dgm:animLvl val="lvl"/>
          <dgm:resizeHandles val="exact"/>
        </dgm:presLayoutVars>
      </dgm:prSet>
      <dgm:spPr/>
      <dgm:t>
        <a:bodyPr/>
        <a:lstStyle/>
        <a:p>
          <a:endParaRPr lang="en-US"/>
        </a:p>
      </dgm:t>
    </dgm:pt>
    <dgm:pt modelId="{7EF3CCB4-D71C-431C-86DC-725BE1043F9A}" type="pres">
      <dgm:prSet presAssocID="{52384F64-29F3-40D3-BAD6-18B6C194C13F}" presName="composite" presStyleCnt="0"/>
      <dgm:spPr/>
    </dgm:pt>
    <dgm:pt modelId="{65FFB467-4A27-4F1D-8265-F20D2DD3DC07}" type="pres">
      <dgm:prSet presAssocID="{52384F64-29F3-40D3-BAD6-18B6C194C13F}" presName="parTx" presStyleLbl="alignNode1" presStyleIdx="0" presStyleCnt="3">
        <dgm:presLayoutVars>
          <dgm:chMax val="0"/>
          <dgm:chPref val="0"/>
          <dgm:bulletEnabled val="1"/>
        </dgm:presLayoutVars>
      </dgm:prSet>
      <dgm:spPr/>
      <dgm:t>
        <a:bodyPr/>
        <a:lstStyle/>
        <a:p>
          <a:endParaRPr lang="en-US"/>
        </a:p>
      </dgm:t>
    </dgm:pt>
    <dgm:pt modelId="{F0945266-510B-4D89-8C5F-528A0D5914D1}" type="pres">
      <dgm:prSet presAssocID="{52384F64-29F3-40D3-BAD6-18B6C194C13F}" presName="desTx" presStyleLbl="alignAccFollowNode1" presStyleIdx="0" presStyleCnt="3">
        <dgm:presLayoutVars>
          <dgm:bulletEnabled val="1"/>
        </dgm:presLayoutVars>
      </dgm:prSet>
      <dgm:spPr/>
      <dgm:t>
        <a:bodyPr/>
        <a:lstStyle/>
        <a:p>
          <a:endParaRPr lang="en-US"/>
        </a:p>
      </dgm:t>
    </dgm:pt>
    <dgm:pt modelId="{5E8FD778-DBD9-413F-8897-800498B8690B}" type="pres">
      <dgm:prSet presAssocID="{1BF07C94-EBD9-4D9C-A65F-B215A0BD9D17}" presName="space" presStyleCnt="0"/>
      <dgm:spPr/>
    </dgm:pt>
    <dgm:pt modelId="{F4562B99-4A08-4CCF-A318-5B49E2083FB7}" type="pres">
      <dgm:prSet presAssocID="{280C322A-E2ED-43BB-A7DE-E8A61BA33405}" presName="composite" presStyleCnt="0"/>
      <dgm:spPr/>
    </dgm:pt>
    <dgm:pt modelId="{B8120D70-974F-4C98-B443-B5F1E54BB72A}" type="pres">
      <dgm:prSet presAssocID="{280C322A-E2ED-43BB-A7DE-E8A61BA33405}" presName="parTx" presStyleLbl="alignNode1" presStyleIdx="1" presStyleCnt="3">
        <dgm:presLayoutVars>
          <dgm:chMax val="0"/>
          <dgm:chPref val="0"/>
          <dgm:bulletEnabled val="1"/>
        </dgm:presLayoutVars>
      </dgm:prSet>
      <dgm:spPr/>
      <dgm:t>
        <a:bodyPr/>
        <a:lstStyle/>
        <a:p>
          <a:endParaRPr lang="en-US"/>
        </a:p>
      </dgm:t>
    </dgm:pt>
    <dgm:pt modelId="{C266479A-1E4A-4752-9601-66C54D411265}" type="pres">
      <dgm:prSet presAssocID="{280C322A-E2ED-43BB-A7DE-E8A61BA33405}" presName="desTx" presStyleLbl="alignAccFollowNode1" presStyleIdx="1" presStyleCnt="3">
        <dgm:presLayoutVars>
          <dgm:bulletEnabled val="1"/>
        </dgm:presLayoutVars>
      </dgm:prSet>
      <dgm:spPr/>
      <dgm:t>
        <a:bodyPr/>
        <a:lstStyle/>
        <a:p>
          <a:endParaRPr lang="en-US"/>
        </a:p>
      </dgm:t>
    </dgm:pt>
    <dgm:pt modelId="{D9E0CABC-7345-4A0D-8FA3-C2AF4ECE920D}" type="pres">
      <dgm:prSet presAssocID="{F89E7C81-4CDE-4D2E-8CAC-F52288F75561}" presName="space" presStyleCnt="0"/>
      <dgm:spPr/>
    </dgm:pt>
    <dgm:pt modelId="{08ECA193-5FB3-4316-9C3E-4E67EB35F835}" type="pres">
      <dgm:prSet presAssocID="{1EA2F135-BD38-42A1-AC1A-0B1299101AB7}" presName="composite" presStyleCnt="0"/>
      <dgm:spPr/>
    </dgm:pt>
    <dgm:pt modelId="{6DE88327-F501-4144-9F3A-E934537B9C98}" type="pres">
      <dgm:prSet presAssocID="{1EA2F135-BD38-42A1-AC1A-0B1299101AB7}" presName="parTx" presStyleLbl="alignNode1" presStyleIdx="2" presStyleCnt="3">
        <dgm:presLayoutVars>
          <dgm:chMax val="0"/>
          <dgm:chPref val="0"/>
          <dgm:bulletEnabled val="1"/>
        </dgm:presLayoutVars>
      </dgm:prSet>
      <dgm:spPr/>
      <dgm:t>
        <a:bodyPr/>
        <a:lstStyle/>
        <a:p>
          <a:endParaRPr lang="en-US"/>
        </a:p>
      </dgm:t>
    </dgm:pt>
    <dgm:pt modelId="{45984F3C-1776-434C-9E84-F91E797852DC}" type="pres">
      <dgm:prSet presAssocID="{1EA2F135-BD38-42A1-AC1A-0B1299101AB7}" presName="desTx" presStyleLbl="alignAccFollowNode1" presStyleIdx="2" presStyleCnt="3">
        <dgm:presLayoutVars>
          <dgm:bulletEnabled val="1"/>
        </dgm:presLayoutVars>
      </dgm:prSet>
      <dgm:spPr/>
      <dgm:t>
        <a:bodyPr/>
        <a:lstStyle/>
        <a:p>
          <a:endParaRPr lang="en-US"/>
        </a:p>
      </dgm:t>
    </dgm:pt>
  </dgm:ptLst>
  <dgm:cxnLst>
    <dgm:cxn modelId="{F80D3C4F-F220-4ED9-85A6-EB47FBB28F6C}" srcId="{18D34835-CB13-4BAE-95FC-E9BB7596329D}" destId="{1EA2F135-BD38-42A1-AC1A-0B1299101AB7}" srcOrd="2" destOrd="0" parTransId="{371CC93E-9D93-4263-A3B3-D4F0F45617AD}" sibTransId="{C9092A4A-DE07-47B5-B84E-BC4B7C8142F0}"/>
    <dgm:cxn modelId="{9232057E-433F-49F3-8328-DBF9EB514830}" type="presOf" srcId="{6C5E5D8E-FDD5-4047-84B8-11EACD8A31D6}" destId="{F0945266-510B-4D89-8C5F-528A0D5914D1}" srcOrd="0" destOrd="0" presId="urn:microsoft.com/office/officeart/2005/8/layout/hList1"/>
    <dgm:cxn modelId="{97DC0809-27B0-4096-BB1A-001FB2A91530}" type="presOf" srcId="{CA4EB0BA-11E3-42A1-9BAB-C418441B02EB}" destId="{C266479A-1E4A-4752-9601-66C54D411265}" srcOrd="0" destOrd="0" presId="urn:microsoft.com/office/officeart/2005/8/layout/hList1"/>
    <dgm:cxn modelId="{06C55936-E2B0-4E8E-91CC-D626645C48D7}" srcId="{18D34835-CB13-4BAE-95FC-E9BB7596329D}" destId="{52384F64-29F3-40D3-BAD6-18B6C194C13F}" srcOrd="0" destOrd="0" parTransId="{E56EEA27-58FA-40CD-802D-1C15FF5B5052}" sibTransId="{1BF07C94-EBD9-4D9C-A65F-B215A0BD9D17}"/>
    <dgm:cxn modelId="{95340B76-6E1F-4B8E-9596-6250A4F2BB99}" type="presOf" srcId="{52384F64-29F3-40D3-BAD6-18B6C194C13F}" destId="{65FFB467-4A27-4F1D-8265-F20D2DD3DC07}" srcOrd="0" destOrd="0" presId="urn:microsoft.com/office/officeart/2005/8/layout/hList1"/>
    <dgm:cxn modelId="{E208BB95-7B77-42FF-A1EC-D821F7CE4478}" srcId="{1EA2F135-BD38-42A1-AC1A-0B1299101AB7}" destId="{1896A48A-01A9-446E-B815-9258C755F30E}" srcOrd="0" destOrd="0" parTransId="{81CA33C7-5B55-4CE7-9F43-DDF285C6B4F0}" sibTransId="{4C8017B4-D923-4E6E-9D7E-5F843F553F47}"/>
    <dgm:cxn modelId="{1649C122-0288-4977-AE86-9B8C27DA2D77}" srcId="{52384F64-29F3-40D3-BAD6-18B6C194C13F}" destId="{6C5E5D8E-FDD5-4047-84B8-11EACD8A31D6}" srcOrd="0" destOrd="0" parTransId="{02D7C18F-CDE1-45DA-A789-4C73F1D5BAFD}" sibTransId="{01BC9798-C49D-4A56-9C38-ECD4DC601635}"/>
    <dgm:cxn modelId="{0C6BBCC3-7C53-4A2E-BE26-EB0E7F9CD31B}" type="presOf" srcId="{18D34835-CB13-4BAE-95FC-E9BB7596329D}" destId="{A7E73EEE-561D-4016-A779-D4D92DE1FE84}" srcOrd="0" destOrd="0" presId="urn:microsoft.com/office/officeart/2005/8/layout/hList1"/>
    <dgm:cxn modelId="{B235A94E-C879-4744-A3D4-3C30E0139D04}" type="presOf" srcId="{1896A48A-01A9-446E-B815-9258C755F30E}" destId="{45984F3C-1776-434C-9E84-F91E797852DC}" srcOrd="0" destOrd="0" presId="urn:microsoft.com/office/officeart/2005/8/layout/hList1"/>
    <dgm:cxn modelId="{DCD64908-5A70-4AD0-B540-DCFEDCCBC800}" srcId="{280C322A-E2ED-43BB-A7DE-E8A61BA33405}" destId="{CA4EB0BA-11E3-42A1-9BAB-C418441B02EB}" srcOrd="0" destOrd="0" parTransId="{FFE913AF-C67F-4949-AD74-2F28166FAB94}" sibTransId="{A1DA09A2-DF1D-4FD4-ADF6-374E18ECCDFB}"/>
    <dgm:cxn modelId="{34CDACE7-86A3-4088-8A44-F4D69AD210BD}" srcId="{18D34835-CB13-4BAE-95FC-E9BB7596329D}" destId="{280C322A-E2ED-43BB-A7DE-E8A61BA33405}" srcOrd="1" destOrd="0" parTransId="{24462C6A-3603-423D-AF81-2590FF0BF425}" sibTransId="{F89E7C81-4CDE-4D2E-8CAC-F52288F75561}"/>
    <dgm:cxn modelId="{E4A3914F-80DF-4079-913D-A34581102ADF}" type="presOf" srcId="{1EA2F135-BD38-42A1-AC1A-0B1299101AB7}" destId="{6DE88327-F501-4144-9F3A-E934537B9C98}" srcOrd="0" destOrd="0" presId="urn:microsoft.com/office/officeart/2005/8/layout/hList1"/>
    <dgm:cxn modelId="{21437EC9-7417-4503-B126-84B8411EF034}" type="presOf" srcId="{280C322A-E2ED-43BB-A7DE-E8A61BA33405}" destId="{B8120D70-974F-4C98-B443-B5F1E54BB72A}" srcOrd="0" destOrd="0" presId="urn:microsoft.com/office/officeart/2005/8/layout/hList1"/>
    <dgm:cxn modelId="{4D2EEFCD-090B-4A9D-9C3F-17B9CC4779DC}" type="presParOf" srcId="{A7E73EEE-561D-4016-A779-D4D92DE1FE84}" destId="{7EF3CCB4-D71C-431C-86DC-725BE1043F9A}" srcOrd="0" destOrd="0" presId="urn:microsoft.com/office/officeart/2005/8/layout/hList1"/>
    <dgm:cxn modelId="{447CAA5C-B81B-4213-84E0-E14367637663}" type="presParOf" srcId="{7EF3CCB4-D71C-431C-86DC-725BE1043F9A}" destId="{65FFB467-4A27-4F1D-8265-F20D2DD3DC07}" srcOrd="0" destOrd="0" presId="urn:microsoft.com/office/officeart/2005/8/layout/hList1"/>
    <dgm:cxn modelId="{FEEB4D3C-F4E4-454E-A170-EF4EF278BB1D}" type="presParOf" srcId="{7EF3CCB4-D71C-431C-86DC-725BE1043F9A}" destId="{F0945266-510B-4D89-8C5F-528A0D5914D1}" srcOrd="1" destOrd="0" presId="urn:microsoft.com/office/officeart/2005/8/layout/hList1"/>
    <dgm:cxn modelId="{1E225313-427F-49A3-9AB3-C340F573712C}" type="presParOf" srcId="{A7E73EEE-561D-4016-A779-D4D92DE1FE84}" destId="{5E8FD778-DBD9-413F-8897-800498B8690B}" srcOrd="1" destOrd="0" presId="urn:microsoft.com/office/officeart/2005/8/layout/hList1"/>
    <dgm:cxn modelId="{C5B596A7-ACB9-4E14-9376-37479AD471AE}" type="presParOf" srcId="{A7E73EEE-561D-4016-A779-D4D92DE1FE84}" destId="{F4562B99-4A08-4CCF-A318-5B49E2083FB7}" srcOrd="2" destOrd="0" presId="urn:microsoft.com/office/officeart/2005/8/layout/hList1"/>
    <dgm:cxn modelId="{D4363F60-BE73-49CD-BEC0-B9A84BA88DF0}" type="presParOf" srcId="{F4562B99-4A08-4CCF-A318-5B49E2083FB7}" destId="{B8120D70-974F-4C98-B443-B5F1E54BB72A}" srcOrd="0" destOrd="0" presId="urn:microsoft.com/office/officeart/2005/8/layout/hList1"/>
    <dgm:cxn modelId="{2CEDB8C9-C9C6-4A4E-9A22-5FAA461FE758}" type="presParOf" srcId="{F4562B99-4A08-4CCF-A318-5B49E2083FB7}" destId="{C266479A-1E4A-4752-9601-66C54D411265}" srcOrd="1" destOrd="0" presId="urn:microsoft.com/office/officeart/2005/8/layout/hList1"/>
    <dgm:cxn modelId="{C2C506E4-01F3-4D52-8DA2-42A079E410A1}" type="presParOf" srcId="{A7E73EEE-561D-4016-A779-D4D92DE1FE84}" destId="{D9E0CABC-7345-4A0D-8FA3-C2AF4ECE920D}" srcOrd="3" destOrd="0" presId="urn:microsoft.com/office/officeart/2005/8/layout/hList1"/>
    <dgm:cxn modelId="{93E9E6EC-262E-40C8-8580-F1C63A31972B}" type="presParOf" srcId="{A7E73EEE-561D-4016-A779-D4D92DE1FE84}" destId="{08ECA193-5FB3-4316-9C3E-4E67EB35F835}" srcOrd="4" destOrd="0" presId="urn:microsoft.com/office/officeart/2005/8/layout/hList1"/>
    <dgm:cxn modelId="{10AFEB32-CD19-4E9A-B9B6-1C2F7371930C}" type="presParOf" srcId="{08ECA193-5FB3-4316-9C3E-4E67EB35F835}" destId="{6DE88327-F501-4144-9F3A-E934537B9C98}" srcOrd="0" destOrd="0" presId="urn:microsoft.com/office/officeart/2005/8/layout/hList1"/>
    <dgm:cxn modelId="{CEF4B74D-5AA5-419A-BE90-596773876ABA}" type="presParOf" srcId="{08ECA193-5FB3-4316-9C3E-4E67EB35F835}" destId="{45984F3C-1776-434C-9E84-F91E797852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47110D-16DB-4540-8FFF-210BEB31EC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7432660-0F03-4A90-ACBC-448975CEC23A}">
      <dgm:prSet phldrT="[Text]"/>
      <dgm:spPr/>
      <dgm:t>
        <a:bodyPr/>
        <a:lstStyle/>
        <a:p>
          <a:r>
            <a:rPr lang="en-US" dirty="0" smtClean="0">
              <a:latin typeface="Garamond" panose="02020404030301010803" pitchFamily="18" charset="0"/>
            </a:rPr>
            <a:t>September 27</a:t>
          </a:r>
          <a:r>
            <a:rPr lang="en-US" baseline="30000" dirty="0" smtClean="0">
              <a:latin typeface="Garamond" panose="02020404030301010803" pitchFamily="18" charset="0"/>
            </a:rPr>
            <a:t>th</a:t>
          </a:r>
          <a:r>
            <a:rPr lang="en-US" dirty="0" smtClean="0">
              <a:latin typeface="Garamond" panose="02020404030301010803" pitchFamily="18" charset="0"/>
            </a:rPr>
            <a:t>, 2021</a:t>
          </a:r>
          <a:endParaRPr lang="en-US" dirty="0">
            <a:latin typeface="Garamond" panose="02020404030301010803" pitchFamily="18" charset="0"/>
          </a:endParaRPr>
        </a:p>
      </dgm:t>
    </dgm:pt>
    <dgm:pt modelId="{23164019-8DC0-4739-B42F-B7A965698C9B}" type="parTrans" cxnId="{06A33F27-5967-414D-B7EB-D185D0234EB0}">
      <dgm:prSet/>
      <dgm:spPr/>
      <dgm:t>
        <a:bodyPr/>
        <a:lstStyle/>
        <a:p>
          <a:endParaRPr lang="en-US">
            <a:latin typeface="Garamond" panose="02020404030301010803" pitchFamily="18" charset="0"/>
          </a:endParaRPr>
        </a:p>
      </dgm:t>
    </dgm:pt>
    <dgm:pt modelId="{2FEDC322-CFAC-4AF0-9E03-66DC9D41CE1B}" type="sibTrans" cxnId="{06A33F27-5967-414D-B7EB-D185D0234EB0}">
      <dgm:prSet/>
      <dgm:spPr/>
      <dgm:t>
        <a:bodyPr/>
        <a:lstStyle/>
        <a:p>
          <a:endParaRPr lang="en-US">
            <a:latin typeface="Garamond" panose="02020404030301010803" pitchFamily="18" charset="0"/>
          </a:endParaRPr>
        </a:p>
      </dgm:t>
    </dgm:pt>
    <dgm:pt modelId="{22EE1C85-B7D3-4C58-B27F-3EBFE0631580}">
      <dgm:prSet phldrT="[Text]"/>
      <dgm:spPr/>
      <dgm:t>
        <a:bodyPr/>
        <a:lstStyle/>
        <a:p>
          <a:r>
            <a:rPr lang="en-CA" dirty="0" smtClean="0">
              <a:latin typeface="Garamond" panose="02020404030301010803" pitchFamily="18" charset="0"/>
            </a:rPr>
            <a:t>Completed applications due at SGS (including </a:t>
          </a:r>
          <a:r>
            <a:rPr lang="en-CA" b="1" dirty="0" smtClean="0">
              <a:latin typeface="Garamond" panose="02020404030301010803" pitchFamily="18" charset="0"/>
            </a:rPr>
            <a:t>all official </a:t>
          </a:r>
          <a:r>
            <a:rPr lang="en-CA" dirty="0" smtClean="0">
              <a:latin typeface="Garamond" panose="02020404030301010803" pitchFamily="18" charset="0"/>
            </a:rPr>
            <a:t>transcripts)</a:t>
          </a:r>
          <a:endParaRPr lang="en-US" dirty="0">
            <a:latin typeface="Garamond" panose="02020404030301010803" pitchFamily="18" charset="0"/>
          </a:endParaRPr>
        </a:p>
      </dgm:t>
    </dgm:pt>
    <dgm:pt modelId="{DF73F282-9DA4-460C-834D-74F04A00FF02}" type="parTrans" cxnId="{FB2EE671-1B0C-4772-8706-A42121A19828}">
      <dgm:prSet/>
      <dgm:spPr/>
      <dgm:t>
        <a:bodyPr/>
        <a:lstStyle/>
        <a:p>
          <a:endParaRPr lang="en-US">
            <a:latin typeface="Garamond" panose="02020404030301010803" pitchFamily="18" charset="0"/>
          </a:endParaRPr>
        </a:p>
      </dgm:t>
    </dgm:pt>
    <dgm:pt modelId="{CD9E5EF7-2583-4B80-8479-748869D61277}" type="sibTrans" cxnId="{FB2EE671-1B0C-4772-8706-A42121A19828}">
      <dgm:prSet/>
      <dgm:spPr/>
      <dgm:t>
        <a:bodyPr/>
        <a:lstStyle/>
        <a:p>
          <a:endParaRPr lang="en-US">
            <a:latin typeface="Garamond" panose="02020404030301010803" pitchFamily="18" charset="0"/>
          </a:endParaRPr>
        </a:p>
      </dgm:t>
    </dgm:pt>
    <dgm:pt modelId="{75440D0E-2576-44F3-A9FC-6CA42C5D44BA}">
      <dgm:prSet phldrT="[Text]"/>
      <dgm:spPr/>
      <dgm:t>
        <a:bodyPr/>
        <a:lstStyle/>
        <a:p>
          <a:r>
            <a:rPr lang="en-US" dirty="0" smtClean="0">
              <a:latin typeface="Garamond" panose="02020404030301010803" pitchFamily="18" charset="0"/>
            </a:rPr>
            <a:t>November 2</a:t>
          </a:r>
          <a:r>
            <a:rPr lang="en-US" baseline="30000" dirty="0" smtClean="0">
              <a:latin typeface="Garamond" panose="02020404030301010803" pitchFamily="18" charset="0"/>
            </a:rPr>
            <a:t>nd</a:t>
          </a:r>
          <a:r>
            <a:rPr lang="en-US" dirty="0" smtClean="0">
              <a:latin typeface="Garamond" panose="02020404030301010803" pitchFamily="18" charset="0"/>
            </a:rPr>
            <a:t>, 2021</a:t>
          </a:r>
          <a:endParaRPr lang="en-US" dirty="0">
            <a:latin typeface="Garamond" panose="02020404030301010803" pitchFamily="18" charset="0"/>
          </a:endParaRPr>
        </a:p>
      </dgm:t>
    </dgm:pt>
    <dgm:pt modelId="{D059CAE0-9AE9-4353-A48A-3BF3E49B03A2}" type="parTrans" cxnId="{11E8AC3C-3CFA-46AF-ABDB-A16B82F8324A}">
      <dgm:prSet/>
      <dgm:spPr/>
      <dgm:t>
        <a:bodyPr/>
        <a:lstStyle/>
        <a:p>
          <a:endParaRPr lang="en-US">
            <a:latin typeface="Garamond" panose="02020404030301010803" pitchFamily="18" charset="0"/>
          </a:endParaRPr>
        </a:p>
      </dgm:t>
    </dgm:pt>
    <dgm:pt modelId="{B21A37FD-C5B3-4BF2-93EF-0B0293A98028}" type="sibTrans" cxnId="{11E8AC3C-3CFA-46AF-ABDB-A16B82F8324A}">
      <dgm:prSet/>
      <dgm:spPr/>
      <dgm:t>
        <a:bodyPr/>
        <a:lstStyle/>
        <a:p>
          <a:endParaRPr lang="en-US">
            <a:latin typeface="Garamond" panose="02020404030301010803" pitchFamily="18" charset="0"/>
          </a:endParaRPr>
        </a:p>
      </dgm:t>
    </dgm:pt>
    <dgm:pt modelId="{BF170EEC-5339-4A8C-91F4-395B5E5DC048}">
      <dgm:prSet phldrT="[Text]"/>
      <dgm:spPr/>
      <dgm:t>
        <a:bodyPr/>
        <a:lstStyle/>
        <a:p>
          <a:r>
            <a:rPr lang="en-CA" dirty="0" smtClean="0">
              <a:latin typeface="Garamond" panose="02020404030301010803" pitchFamily="18" charset="0"/>
            </a:rPr>
            <a:t>Deadline for institutions to submit applications</a:t>
          </a:r>
          <a:endParaRPr lang="en-US" dirty="0">
            <a:latin typeface="Garamond" panose="02020404030301010803" pitchFamily="18" charset="0"/>
          </a:endParaRPr>
        </a:p>
      </dgm:t>
    </dgm:pt>
    <dgm:pt modelId="{D77AD93C-7824-492B-BBAF-7C8A78B189B8}" type="parTrans" cxnId="{CAF553C9-0506-4E6C-9615-25BD6E32308A}">
      <dgm:prSet/>
      <dgm:spPr/>
      <dgm:t>
        <a:bodyPr/>
        <a:lstStyle/>
        <a:p>
          <a:endParaRPr lang="en-US">
            <a:latin typeface="Garamond" panose="02020404030301010803" pitchFamily="18" charset="0"/>
          </a:endParaRPr>
        </a:p>
      </dgm:t>
    </dgm:pt>
    <dgm:pt modelId="{7BA5B5A9-432F-4554-9C06-A929C4789F84}" type="sibTrans" cxnId="{CAF553C9-0506-4E6C-9615-25BD6E32308A}">
      <dgm:prSet/>
      <dgm:spPr/>
      <dgm:t>
        <a:bodyPr/>
        <a:lstStyle/>
        <a:p>
          <a:endParaRPr lang="en-US">
            <a:latin typeface="Garamond" panose="02020404030301010803" pitchFamily="18" charset="0"/>
          </a:endParaRPr>
        </a:p>
      </dgm:t>
    </dgm:pt>
    <dgm:pt modelId="{289FE61E-11BB-4204-8D19-726B56D4D415}">
      <dgm:prSet phldrT="[Text]"/>
      <dgm:spPr/>
      <dgm:t>
        <a:bodyPr/>
        <a:lstStyle/>
        <a:p>
          <a:r>
            <a:rPr lang="en-US" dirty="0" smtClean="0">
              <a:latin typeface="Garamond" panose="02020404030301010803" pitchFamily="18" charset="0"/>
            </a:rPr>
            <a:t>April early, 2022</a:t>
          </a:r>
          <a:endParaRPr lang="en-US" dirty="0">
            <a:latin typeface="Garamond" panose="02020404030301010803" pitchFamily="18" charset="0"/>
          </a:endParaRPr>
        </a:p>
      </dgm:t>
    </dgm:pt>
    <dgm:pt modelId="{96A03F4B-401A-4ED8-A057-1E0F58C619FC}" type="parTrans" cxnId="{266D0CEA-8658-496B-82F8-400419176209}">
      <dgm:prSet/>
      <dgm:spPr/>
      <dgm:t>
        <a:bodyPr/>
        <a:lstStyle/>
        <a:p>
          <a:endParaRPr lang="en-US">
            <a:latin typeface="Garamond" panose="02020404030301010803" pitchFamily="18" charset="0"/>
          </a:endParaRPr>
        </a:p>
      </dgm:t>
    </dgm:pt>
    <dgm:pt modelId="{85B32675-8606-42D4-BEB5-048992870924}" type="sibTrans" cxnId="{266D0CEA-8658-496B-82F8-400419176209}">
      <dgm:prSet/>
      <dgm:spPr/>
      <dgm:t>
        <a:bodyPr/>
        <a:lstStyle/>
        <a:p>
          <a:endParaRPr lang="en-US">
            <a:latin typeface="Garamond" panose="02020404030301010803" pitchFamily="18" charset="0"/>
          </a:endParaRPr>
        </a:p>
      </dgm:t>
    </dgm:pt>
    <dgm:pt modelId="{27FD962D-6E63-4462-B0DA-547D1F6D895F}">
      <dgm:prSet phldrT="[Text]"/>
      <dgm:spPr/>
      <dgm:t>
        <a:bodyPr/>
        <a:lstStyle/>
        <a:p>
          <a:r>
            <a:rPr lang="en-CA" dirty="0" smtClean="0">
              <a:latin typeface="Garamond" panose="02020404030301010803" pitchFamily="18" charset="0"/>
            </a:rPr>
            <a:t>Results released</a:t>
          </a:r>
          <a:endParaRPr lang="en-US" dirty="0">
            <a:latin typeface="Garamond" panose="02020404030301010803" pitchFamily="18" charset="0"/>
          </a:endParaRPr>
        </a:p>
      </dgm:t>
    </dgm:pt>
    <dgm:pt modelId="{29081BF5-745D-4D46-9473-0C62FB450905}" type="parTrans" cxnId="{D7597C4B-3C4F-450A-BC27-BA2CB291682F}">
      <dgm:prSet/>
      <dgm:spPr/>
      <dgm:t>
        <a:bodyPr/>
        <a:lstStyle/>
        <a:p>
          <a:endParaRPr lang="en-US">
            <a:latin typeface="Garamond" panose="02020404030301010803" pitchFamily="18" charset="0"/>
          </a:endParaRPr>
        </a:p>
      </dgm:t>
    </dgm:pt>
    <dgm:pt modelId="{D2E60816-1B58-4584-AE32-F23E1ECE4F95}" type="sibTrans" cxnId="{D7597C4B-3C4F-450A-BC27-BA2CB291682F}">
      <dgm:prSet/>
      <dgm:spPr/>
      <dgm:t>
        <a:bodyPr/>
        <a:lstStyle/>
        <a:p>
          <a:endParaRPr lang="en-US">
            <a:latin typeface="Garamond" panose="02020404030301010803" pitchFamily="18" charset="0"/>
          </a:endParaRPr>
        </a:p>
      </dgm:t>
    </dgm:pt>
    <dgm:pt modelId="{3EB2907B-5F3B-46DD-B45D-661EA3DF03BC}" type="pres">
      <dgm:prSet presAssocID="{4847110D-16DB-4540-8FFF-210BEB31EC1B}" presName="Name0" presStyleCnt="0">
        <dgm:presLayoutVars>
          <dgm:dir/>
          <dgm:animLvl val="lvl"/>
          <dgm:resizeHandles val="exact"/>
        </dgm:presLayoutVars>
      </dgm:prSet>
      <dgm:spPr/>
      <dgm:t>
        <a:bodyPr/>
        <a:lstStyle/>
        <a:p>
          <a:endParaRPr lang="en-US"/>
        </a:p>
      </dgm:t>
    </dgm:pt>
    <dgm:pt modelId="{6BA4A0B1-DD95-44AF-932F-403D8819934C}" type="pres">
      <dgm:prSet presAssocID="{97432660-0F03-4A90-ACBC-448975CEC23A}" presName="linNode" presStyleCnt="0"/>
      <dgm:spPr/>
    </dgm:pt>
    <dgm:pt modelId="{8B13FC2A-D9A7-4D43-A64B-02BB2EDE211D}" type="pres">
      <dgm:prSet presAssocID="{97432660-0F03-4A90-ACBC-448975CEC23A}" presName="parentText" presStyleLbl="node1" presStyleIdx="0" presStyleCnt="3">
        <dgm:presLayoutVars>
          <dgm:chMax val="1"/>
          <dgm:bulletEnabled val="1"/>
        </dgm:presLayoutVars>
      </dgm:prSet>
      <dgm:spPr/>
      <dgm:t>
        <a:bodyPr/>
        <a:lstStyle/>
        <a:p>
          <a:endParaRPr lang="en-US"/>
        </a:p>
      </dgm:t>
    </dgm:pt>
    <dgm:pt modelId="{514BAD40-8DE9-4804-8AC3-E2E96B219502}" type="pres">
      <dgm:prSet presAssocID="{97432660-0F03-4A90-ACBC-448975CEC23A}" presName="descendantText" presStyleLbl="alignAccFollowNode1" presStyleIdx="0" presStyleCnt="3">
        <dgm:presLayoutVars>
          <dgm:bulletEnabled val="1"/>
        </dgm:presLayoutVars>
      </dgm:prSet>
      <dgm:spPr/>
      <dgm:t>
        <a:bodyPr/>
        <a:lstStyle/>
        <a:p>
          <a:endParaRPr lang="en-US"/>
        </a:p>
      </dgm:t>
    </dgm:pt>
    <dgm:pt modelId="{521193B8-7775-4F07-A846-B25EADBCBED6}" type="pres">
      <dgm:prSet presAssocID="{2FEDC322-CFAC-4AF0-9E03-66DC9D41CE1B}" presName="sp" presStyleCnt="0"/>
      <dgm:spPr/>
    </dgm:pt>
    <dgm:pt modelId="{54A18BD4-88C8-46BC-B713-EFACF457AA09}" type="pres">
      <dgm:prSet presAssocID="{75440D0E-2576-44F3-A9FC-6CA42C5D44BA}" presName="linNode" presStyleCnt="0"/>
      <dgm:spPr/>
    </dgm:pt>
    <dgm:pt modelId="{67AAC954-0C3A-45FD-965E-41C8551151D6}" type="pres">
      <dgm:prSet presAssocID="{75440D0E-2576-44F3-A9FC-6CA42C5D44BA}" presName="parentText" presStyleLbl="node1" presStyleIdx="1" presStyleCnt="3">
        <dgm:presLayoutVars>
          <dgm:chMax val="1"/>
          <dgm:bulletEnabled val="1"/>
        </dgm:presLayoutVars>
      </dgm:prSet>
      <dgm:spPr/>
      <dgm:t>
        <a:bodyPr/>
        <a:lstStyle/>
        <a:p>
          <a:endParaRPr lang="en-US"/>
        </a:p>
      </dgm:t>
    </dgm:pt>
    <dgm:pt modelId="{F53157B9-2EDB-46EE-81C9-172E2DCEA3B6}" type="pres">
      <dgm:prSet presAssocID="{75440D0E-2576-44F3-A9FC-6CA42C5D44BA}" presName="descendantText" presStyleLbl="alignAccFollowNode1" presStyleIdx="1" presStyleCnt="3">
        <dgm:presLayoutVars>
          <dgm:bulletEnabled val="1"/>
        </dgm:presLayoutVars>
      </dgm:prSet>
      <dgm:spPr/>
      <dgm:t>
        <a:bodyPr/>
        <a:lstStyle/>
        <a:p>
          <a:endParaRPr lang="en-US"/>
        </a:p>
      </dgm:t>
    </dgm:pt>
    <dgm:pt modelId="{8D9D1BA9-4FBC-433E-BA8C-93BC04EB900C}" type="pres">
      <dgm:prSet presAssocID="{B21A37FD-C5B3-4BF2-93EF-0B0293A98028}" presName="sp" presStyleCnt="0"/>
      <dgm:spPr/>
    </dgm:pt>
    <dgm:pt modelId="{6B15A35A-C66F-4E21-AA09-C5EB8D48A257}" type="pres">
      <dgm:prSet presAssocID="{289FE61E-11BB-4204-8D19-726B56D4D415}" presName="linNode" presStyleCnt="0"/>
      <dgm:spPr/>
    </dgm:pt>
    <dgm:pt modelId="{39077C09-E98A-4BCE-A14D-06AD995C04A5}" type="pres">
      <dgm:prSet presAssocID="{289FE61E-11BB-4204-8D19-726B56D4D415}" presName="parentText" presStyleLbl="node1" presStyleIdx="2" presStyleCnt="3">
        <dgm:presLayoutVars>
          <dgm:chMax val="1"/>
          <dgm:bulletEnabled val="1"/>
        </dgm:presLayoutVars>
      </dgm:prSet>
      <dgm:spPr/>
      <dgm:t>
        <a:bodyPr/>
        <a:lstStyle/>
        <a:p>
          <a:endParaRPr lang="en-US"/>
        </a:p>
      </dgm:t>
    </dgm:pt>
    <dgm:pt modelId="{1AD1E6FB-8C08-4191-A217-CF62947C918E}" type="pres">
      <dgm:prSet presAssocID="{289FE61E-11BB-4204-8D19-726B56D4D415}" presName="descendantText" presStyleLbl="alignAccFollowNode1" presStyleIdx="2" presStyleCnt="3">
        <dgm:presLayoutVars>
          <dgm:bulletEnabled val="1"/>
        </dgm:presLayoutVars>
      </dgm:prSet>
      <dgm:spPr/>
      <dgm:t>
        <a:bodyPr/>
        <a:lstStyle/>
        <a:p>
          <a:endParaRPr lang="en-US"/>
        </a:p>
      </dgm:t>
    </dgm:pt>
  </dgm:ptLst>
  <dgm:cxnLst>
    <dgm:cxn modelId="{FB2EE671-1B0C-4772-8706-A42121A19828}" srcId="{97432660-0F03-4A90-ACBC-448975CEC23A}" destId="{22EE1C85-B7D3-4C58-B27F-3EBFE0631580}" srcOrd="0" destOrd="0" parTransId="{DF73F282-9DA4-460C-834D-74F04A00FF02}" sibTransId="{CD9E5EF7-2583-4B80-8479-748869D61277}"/>
    <dgm:cxn modelId="{06A33F27-5967-414D-B7EB-D185D0234EB0}" srcId="{4847110D-16DB-4540-8FFF-210BEB31EC1B}" destId="{97432660-0F03-4A90-ACBC-448975CEC23A}" srcOrd="0" destOrd="0" parTransId="{23164019-8DC0-4739-B42F-B7A965698C9B}" sibTransId="{2FEDC322-CFAC-4AF0-9E03-66DC9D41CE1B}"/>
    <dgm:cxn modelId="{11E8AC3C-3CFA-46AF-ABDB-A16B82F8324A}" srcId="{4847110D-16DB-4540-8FFF-210BEB31EC1B}" destId="{75440D0E-2576-44F3-A9FC-6CA42C5D44BA}" srcOrd="1" destOrd="0" parTransId="{D059CAE0-9AE9-4353-A48A-3BF3E49B03A2}" sibTransId="{B21A37FD-C5B3-4BF2-93EF-0B0293A98028}"/>
    <dgm:cxn modelId="{1DFABE62-2050-4B23-9045-0AF438381F7E}" type="presOf" srcId="{75440D0E-2576-44F3-A9FC-6CA42C5D44BA}" destId="{67AAC954-0C3A-45FD-965E-41C8551151D6}" srcOrd="0" destOrd="0" presId="urn:microsoft.com/office/officeart/2005/8/layout/vList5"/>
    <dgm:cxn modelId="{CAF553C9-0506-4E6C-9615-25BD6E32308A}" srcId="{75440D0E-2576-44F3-A9FC-6CA42C5D44BA}" destId="{BF170EEC-5339-4A8C-91F4-395B5E5DC048}" srcOrd="0" destOrd="0" parTransId="{D77AD93C-7824-492B-BBAF-7C8A78B189B8}" sibTransId="{7BA5B5A9-432F-4554-9C06-A929C4789F84}"/>
    <dgm:cxn modelId="{1C95CC4B-7AD1-45F4-8C5B-6E3F900B86EA}" type="presOf" srcId="{27FD962D-6E63-4462-B0DA-547D1F6D895F}" destId="{1AD1E6FB-8C08-4191-A217-CF62947C918E}" srcOrd="0" destOrd="0" presId="urn:microsoft.com/office/officeart/2005/8/layout/vList5"/>
    <dgm:cxn modelId="{266D0CEA-8658-496B-82F8-400419176209}" srcId="{4847110D-16DB-4540-8FFF-210BEB31EC1B}" destId="{289FE61E-11BB-4204-8D19-726B56D4D415}" srcOrd="2" destOrd="0" parTransId="{96A03F4B-401A-4ED8-A057-1E0F58C619FC}" sibTransId="{85B32675-8606-42D4-BEB5-048992870924}"/>
    <dgm:cxn modelId="{D7597C4B-3C4F-450A-BC27-BA2CB291682F}" srcId="{289FE61E-11BB-4204-8D19-726B56D4D415}" destId="{27FD962D-6E63-4462-B0DA-547D1F6D895F}" srcOrd="0" destOrd="0" parTransId="{29081BF5-745D-4D46-9473-0C62FB450905}" sibTransId="{D2E60816-1B58-4584-AE32-F23E1ECE4F95}"/>
    <dgm:cxn modelId="{8A0E56B5-B975-468C-9C9B-CDA3D16E67BC}" type="presOf" srcId="{4847110D-16DB-4540-8FFF-210BEB31EC1B}" destId="{3EB2907B-5F3B-46DD-B45D-661EA3DF03BC}" srcOrd="0" destOrd="0" presId="urn:microsoft.com/office/officeart/2005/8/layout/vList5"/>
    <dgm:cxn modelId="{AF459B7B-D64C-4ABE-972B-6C3C0CCE48C3}" type="presOf" srcId="{97432660-0F03-4A90-ACBC-448975CEC23A}" destId="{8B13FC2A-D9A7-4D43-A64B-02BB2EDE211D}" srcOrd="0" destOrd="0" presId="urn:microsoft.com/office/officeart/2005/8/layout/vList5"/>
    <dgm:cxn modelId="{63E191D9-C174-4034-A298-FD3B6C3CE467}" type="presOf" srcId="{22EE1C85-B7D3-4C58-B27F-3EBFE0631580}" destId="{514BAD40-8DE9-4804-8AC3-E2E96B219502}" srcOrd="0" destOrd="0" presId="urn:microsoft.com/office/officeart/2005/8/layout/vList5"/>
    <dgm:cxn modelId="{70D26FC0-CB08-4D9A-95F4-371851F62D75}" type="presOf" srcId="{289FE61E-11BB-4204-8D19-726B56D4D415}" destId="{39077C09-E98A-4BCE-A14D-06AD995C04A5}" srcOrd="0" destOrd="0" presId="urn:microsoft.com/office/officeart/2005/8/layout/vList5"/>
    <dgm:cxn modelId="{502E590D-CE2B-4AF8-B6D1-25599EF1AE26}" type="presOf" srcId="{BF170EEC-5339-4A8C-91F4-395B5E5DC048}" destId="{F53157B9-2EDB-46EE-81C9-172E2DCEA3B6}" srcOrd="0" destOrd="0" presId="urn:microsoft.com/office/officeart/2005/8/layout/vList5"/>
    <dgm:cxn modelId="{E063CBCE-1A46-4E8D-9F1A-F641A369B1AA}" type="presParOf" srcId="{3EB2907B-5F3B-46DD-B45D-661EA3DF03BC}" destId="{6BA4A0B1-DD95-44AF-932F-403D8819934C}" srcOrd="0" destOrd="0" presId="urn:microsoft.com/office/officeart/2005/8/layout/vList5"/>
    <dgm:cxn modelId="{F98E8FE5-AEB2-4F62-8FDD-836F131B5981}" type="presParOf" srcId="{6BA4A0B1-DD95-44AF-932F-403D8819934C}" destId="{8B13FC2A-D9A7-4D43-A64B-02BB2EDE211D}" srcOrd="0" destOrd="0" presId="urn:microsoft.com/office/officeart/2005/8/layout/vList5"/>
    <dgm:cxn modelId="{4E208715-E7ED-49C7-A8F1-35DD234AFFE4}" type="presParOf" srcId="{6BA4A0B1-DD95-44AF-932F-403D8819934C}" destId="{514BAD40-8DE9-4804-8AC3-E2E96B219502}" srcOrd="1" destOrd="0" presId="urn:microsoft.com/office/officeart/2005/8/layout/vList5"/>
    <dgm:cxn modelId="{2393547F-CC20-4AC1-AEDC-055C7F081219}" type="presParOf" srcId="{3EB2907B-5F3B-46DD-B45D-661EA3DF03BC}" destId="{521193B8-7775-4F07-A846-B25EADBCBED6}" srcOrd="1" destOrd="0" presId="urn:microsoft.com/office/officeart/2005/8/layout/vList5"/>
    <dgm:cxn modelId="{0DCD80F6-4246-404B-AE77-04F70BA67CA0}" type="presParOf" srcId="{3EB2907B-5F3B-46DD-B45D-661EA3DF03BC}" destId="{54A18BD4-88C8-46BC-B713-EFACF457AA09}" srcOrd="2" destOrd="0" presId="urn:microsoft.com/office/officeart/2005/8/layout/vList5"/>
    <dgm:cxn modelId="{8AFC3399-C383-49E1-9C0D-0C656B7DDEA7}" type="presParOf" srcId="{54A18BD4-88C8-46BC-B713-EFACF457AA09}" destId="{67AAC954-0C3A-45FD-965E-41C8551151D6}" srcOrd="0" destOrd="0" presId="urn:microsoft.com/office/officeart/2005/8/layout/vList5"/>
    <dgm:cxn modelId="{0B82FD1D-FB9D-4420-91DF-12442974D663}" type="presParOf" srcId="{54A18BD4-88C8-46BC-B713-EFACF457AA09}" destId="{F53157B9-2EDB-46EE-81C9-172E2DCEA3B6}" srcOrd="1" destOrd="0" presId="urn:microsoft.com/office/officeart/2005/8/layout/vList5"/>
    <dgm:cxn modelId="{820F55A3-4FDB-4D12-8F5C-86339AA4A8D5}" type="presParOf" srcId="{3EB2907B-5F3B-46DD-B45D-661EA3DF03BC}" destId="{8D9D1BA9-4FBC-433E-BA8C-93BC04EB900C}" srcOrd="3" destOrd="0" presId="urn:microsoft.com/office/officeart/2005/8/layout/vList5"/>
    <dgm:cxn modelId="{1A72E09A-F8AF-49D7-913D-BB9DFA444BEB}" type="presParOf" srcId="{3EB2907B-5F3B-46DD-B45D-661EA3DF03BC}" destId="{6B15A35A-C66F-4E21-AA09-C5EB8D48A257}" srcOrd="4" destOrd="0" presId="urn:microsoft.com/office/officeart/2005/8/layout/vList5"/>
    <dgm:cxn modelId="{AE007F6D-6D95-44D8-8ED9-F3F9B0B1B319}" type="presParOf" srcId="{6B15A35A-C66F-4E21-AA09-C5EB8D48A257}" destId="{39077C09-E98A-4BCE-A14D-06AD995C04A5}" srcOrd="0" destOrd="0" presId="urn:microsoft.com/office/officeart/2005/8/layout/vList5"/>
    <dgm:cxn modelId="{01810986-890C-4CC2-9FC4-2BB061F87A60}" type="presParOf" srcId="{6B15A35A-C66F-4E21-AA09-C5EB8D48A257}" destId="{1AD1E6FB-8C08-4191-A217-CF62947C91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A00A3-2ADB-4EEE-B12C-28715AD060C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A13FAC93-3FC3-40D4-A564-07E1960B4DB6}">
      <dgm:prSet phldrT="[Text]"/>
      <dgm:spPr/>
      <dgm:t>
        <a:bodyPr/>
        <a:lstStyle/>
        <a:p>
          <a:r>
            <a:rPr lang="en-CA" dirty="0" smtClean="0">
              <a:latin typeface="Garamond" panose="02020404030301010803" pitchFamily="18" charset="0"/>
            </a:rPr>
            <a:t>Canadian citizens/permanent residents, &amp; students whose home country is outside of Canada</a:t>
          </a:r>
          <a:endParaRPr lang="en-US" dirty="0">
            <a:latin typeface="Garamond" panose="02020404030301010803" pitchFamily="18" charset="0"/>
          </a:endParaRPr>
        </a:p>
      </dgm:t>
    </dgm:pt>
    <dgm:pt modelId="{A6C9480C-A569-442E-B19A-FB4FFBB62F1B}" type="parTrans" cxnId="{A4EB27ED-147F-449C-A686-D32090BC9FA4}">
      <dgm:prSet/>
      <dgm:spPr/>
      <dgm:t>
        <a:bodyPr/>
        <a:lstStyle/>
        <a:p>
          <a:endParaRPr lang="en-US"/>
        </a:p>
      </dgm:t>
    </dgm:pt>
    <dgm:pt modelId="{FB50F60F-C389-4E86-A4BB-3ACBBC28AA6C}" type="sibTrans" cxnId="{A4EB27ED-147F-449C-A686-D32090BC9FA4}">
      <dgm:prSet/>
      <dgm:spPr/>
      <dgm:t>
        <a:bodyPr/>
        <a:lstStyle/>
        <a:p>
          <a:endParaRPr lang="en-US"/>
        </a:p>
      </dgm:t>
    </dgm:pt>
    <dgm:pt modelId="{5270E2A0-E75C-4C92-935D-D83323B8DF10}">
      <dgm:prSet phldrT="[Text]"/>
      <dgm:spPr/>
      <dgm:t>
        <a:bodyPr/>
        <a:lstStyle/>
        <a:p>
          <a:r>
            <a:rPr lang="en-CA" dirty="0" smtClean="0">
              <a:solidFill>
                <a:schemeClr val="tx1"/>
              </a:solidFill>
              <a:latin typeface="Garamond" panose="02020404030301010803" pitchFamily="18" charset="0"/>
            </a:rPr>
            <a:t>Intent to pursue studies and research during summer semester or academic year following the competition results </a:t>
          </a:r>
          <a:endParaRPr lang="en-US" dirty="0">
            <a:latin typeface="Garamond" panose="02020404030301010803" pitchFamily="18" charset="0"/>
          </a:endParaRPr>
        </a:p>
      </dgm:t>
    </dgm:pt>
    <dgm:pt modelId="{9E2D8A15-0654-48A3-8ADA-C80CFD7DFDFB}" type="parTrans" cxnId="{3355392A-F57E-4E6A-AE14-89C17F9CD97D}">
      <dgm:prSet/>
      <dgm:spPr/>
      <dgm:t>
        <a:bodyPr/>
        <a:lstStyle/>
        <a:p>
          <a:endParaRPr lang="en-US"/>
        </a:p>
      </dgm:t>
    </dgm:pt>
    <dgm:pt modelId="{6B246376-15C2-478D-9A57-8CB37442182C}" type="sibTrans" cxnId="{3355392A-F57E-4E6A-AE14-89C17F9CD97D}">
      <dgm:prSet/>
      <dgm:spPr/>
      <dgm:t>
        <a:bodyPr/>
        <a:lstStyle/>
        <a:p>
          <a:endParaRPr lang="en-US"/>
        </a:p>
      </dgm:t>
    </dgm:pt>
    <dgm:pt modelId="{27BD10E6-BAFC-4921-A965-1B325C8B0245}" type="pres">
      <dgm:prSet presAssocID="{7D4A00A3-2ADB-4EEE-B12C-28715AD060C1}" presName="Name0" presStyleCnt="0">
        <dgm:presLayoutVars>
          <dgm:chMax val="11"/>
          <dgm:chPref val="11"/>
          <dgm:dir/>
          <dgm:resizeHandles/>
        </dgm:presLayoutVars>
      </dgm:prSet>
      <dgm:spPr/>
      <dgm:t>
        <a:bodyPr/>
        <a:lstStyle/>
        <a:p>
          <a:endParaRPr lang="en-US"/>
        </a:p>
      </dgm:t>
    </dgm:pt>
    <dgm:pt modelId="{F343238E-D2EF-4783-9E30-F51CDBC80AEC}" type="pres">
      <dgm:prSet presAssocID="{5270E2A0-E75C-4C92-935D-D83323B8DF10}" presName="Accent2" presStyleCnt="0"/>
      <dgm:spPr/>
    </dgm:pt>
    <dgm:pt modelId="{C28B2A7C-8714-46C9-B58B-E0E6359AF72F}" type="pres">
      <dgm:prSet presAssocID="{5270E2A0-E75C-4C92-935D-D83323B8DF10}" presName="Accent" presStyleLbl="node1" presStyleIdx="0" presStyleCnt="2"/>
      <dgm:spPr/>
    </dgm:pt>
    <dgm:pt modelId="{61850C63-75D3-4254-9EA4-99907FB7EDE2}" type="pres">
      <dgm:prSet presAssocID="{5270E2A0-E75C-4C92-935D-D83323B8DF10}" presName="ParentBackground2" presStyleCnt="0"/>
      <dgm:spPr/>
    </dgm:pt>
    <dgm:pt modelId="{6C9B0252-8858-4282-8703-EA5EBDD47765}" type="pres">
      <dgm:prSet presAssocID="{5270E2A0-E75C-4C92-935D-D83323B8DF10}" presName="ParentBackground" presStyleLbl="fgAcc1" presStyleIdx="0" presStyleCnt="2"/>
      <dgm:spPr/>
      <dgm:t>
        <a:bodyPr/>
        <a:lstStyle/>
        <a:p>
          <a:endParaRPr lang="en-US"/>
        </a:p>
      </dgm:t>
    </dgm:pt>
    <dgm:pt modelId="{A28B9DFA-3B2E-44DF-9149-93FA3DEF9C3D}" type="pres">
      <dgm:prSet presAssocID="{5270E2A0-E75C-4C92-935D-D83323B8DF10}" presName="Parent2" presStyleLbl="revTx" presStyleIdx="0" presStyleCnt="0">
        <dgm:presLayoutVars>
          <dgm:chMax val="1"/>
          <dgm:chPref val="1"/>
          <dgm:bulletEnabled val="1"/>
        </dgm:presLayoutVars>
      </dgm:prSet>
      <dgm:spPr/>
      <dgm:t>
        <a:bodyPr/>
        <a:lstStyle/>
        <a:p>
          <a:endParaRPr lang="en-US"/>
        </a:p>
      </dgm:t>
    </dgm:pt>
    <dgm:pt modelId="{37F30588-58A5-4477-B091-7AAF5412C1C0}" type="pres">
      <dgm:prSet presAssocID="{A13FAC93-3FC3-40D4-A564-07E1960B4DB6}" presName="Accent1" presStyleCnt="0"/>
      <dgm:spPr/>
    </dgm:pt>
    <dgm:pt modelId="{DE4D9D22-396B-4333-BD6C-437611447F6E}" type="pres">
      <dgm:prSet presAssocID="{A13FAC93-3FC3-40D4-A564-07E1960B4DB6}" presName="Accent" presStyleLbl="node1" presStyleIdx="1" presStyleCnt="2"/>
      <dgm:spPr/>
    </dgm:pt>
    <dgm:pt modelId="{E3E00142-2AF5-4243-8052-92A0ADBCB270}" type="pres">
      <dgm:prSet presAssocID="{A13FAC93-3FC3-40D4-A564-07E1960B4DB6}" presName="ParentBackground1" presStyleCnt="0"/>
      <dgm:spPr/>
    </dgm:pt>
    <dgm:pt modelId="{EE180B33-3C05-4B2D-AB9E-C4467D6539E9}" type="pres">
      <dgm:prSet presAssocID="{A13FAC93-3FC3-40D4-A564-07E1960B4DB6}" presName="ParentBackground" presStyleLbl="fgAcc1" presStyleIdx="1" presStyleCnt="2"/>
      <dgm:spPr/>
      <dgm:t>
        <a:bodyPr/>
        <a:lstStyle/>
        <a:p>
          <a:endParaRPr lang="en-US"/>
        </a:p>
      </dgm:t>
    </dgm:pt>
    <dgm:pt modelId="{C759F331-FDE8-493B-B832-BC58ACF9409B}" type="pres">
      <dgm:prSet presAssocID="{A13FAC93-3FC3-40D4-A564-07E1960B4DB6}" presName="Parent1" presStyleLbl="revTx" presStyleIdx="0" presStyleCnt="0">
        <dgm:presLayoutVars>
          <dgm:chMax val="1"/>
          <dgm:chPref val="1"/>
          <dgm:bulletEnabled val="1"/>
        </dgm:presLayoutVars>
      </dgm:prSet>
      <dgm:spPr/>
      <dgm:t>
        <a:bodyPr/>
        <a:lstStyle/>
        <a:p>
          <a:endParaRPr lang="en-US"/>
        </a:p>
      </dgm:t>
    </dgm:pt>
  </dgm:ptLst>
  <dgm:cxnLst>
    <dgm:cxn modelId="{E2BEF2C7-FD15-4B51-AD50-4EF2CAD5A4F8}" type="presOf" srcId="{7D4A00A3-2ADB-4EEE-B12C-28715AD060C1}" destId="{27BD10E6-BAFC-4921-A965-1B325C8B0245}" srcOrd="0" destOrd="0" presId="urn:microsoft.com/office/officeart/2011/layout/CircleProcess"/>
    <dgm:cxn modelId="{A4EB27ED-147F-449C-A686-D32090BC9FA4}" srcId="{7D4A00A3-2ADB-4EEE-B12C-28715AD060C1}" destId="{A13FAC93-3FC3-40D4-A564-07E1960B4DB6}" srcOrd="0" destOrd="0" parTransId="{A6C9480C-A569-442E-B19A-FB4FFBB62F1B}" sibTransId="{FB50F60F-C389-4E86-A4BB-3ACBBC28AA6C}"/>
    <dgm:cxn modelId="{33EEE708-CAD3-4C2D-9000-C65F5254F146}" type="presOf" srcId="{A13FAC93-3FC3-40D4-A564-07E1960B4DB6}" destId="{EE180B33-3C05-4B2D-AB9E-C4467D6539E9}" srcOrd="0" destOrd="0" presId="urn:microsoft.com/office/officeart/2011/layout/CircleProcess"/>
    <dgm:cxn modelId="{10B8CC99-E24A-4B12-B476-AB265FA5C1BD}" type="presOf" srcId="{5270E2A0-E75C-4C92-935D-D83323B8DF10}" destId="{A28B9DFA-3B2E-44DF-9149-93FA3DEF9C3D}" srcOrd="1" destOrd="0" presId="urn:microsoft.com/office/officeart/2011/layout/CircleProcess"/>
    <dgm:cxn modelId="{A3262F0A-30B0-419E-952B-64380DE6236E}" type="presOf" srcId="{A13FAC93-3FC3-40D4-A564-07E1960B4DB6}" destId="{C759F331-FDE8-493B-B832-BC58ACF9409B}" srcOrd="1" destOrd="0" presId="urn:microsoft.com/office/officeart/2011/layout/CircleProcess"/>
    <dgm:cxn modelId="{3355392A-F57E-4E6A-AE14-89C17F9CD97D}" srcId="{7D4A00A3-2ADB-4EEE-B12C-28715AD060C1}" destId="{5270E2A0-E75C-4C92-935D-D83323B8DF10}" srcOrd="1" destOrd="0" parTransId="{9E2D8A15-0654-48A3-8ADA-C80CFD7DFDFB}" sibTransId="{6B246376-15C2-478D-9A57-8CB37442182C}"/>
    <dgm:cxn modelId="{17622A2C-73D0-4A78-BCD7-345C05B321B4}" type="presOf" srcId="{5270E2A0-E75C-4C92-935D-D83323B8DF10}" destId="{6C9B0252-8858-4282-8703-EA5EBDD47765}" srcOrd="0" destOrd="0" presId="urn:microsoft.com/office/officeart/2011/layout/CircleProcess"/>
    <dgm:cxn modelId="{A7F2712F-66E6-424B-AAC6-A0823F0CAF4F}" type="presParOf" srcId="{27BD10E6-BAFC-4921-A965-1B325C8B0245}" destId="{F343238E-D2EF-4783-9E30-F51CDBC80AEC}" srcOrd="0" destOrd="0" presId="urn:microsoft.com/office/officeart/2011/layout/CircleProcess"/>
    <dgm:cxn modelId="{01BF491D-6DD8-445C-A7A5-8F53BEDE01BE}" type="presParOf" srcId="{F343238E-D2EF-4783-9E30-F51CDBC80AEC}" destId="{C28B2A7C-8714-46C9-B58B-E0E6359AF72F}" srcOrd="0" destOrd="0" presId="urn:microsoft.com/office/officeart/2011/layout/CircleProcess"/>
    <dgm:cxn modelId="{1C80770C-835A-4726-886D-D6EE1CC5435F}" type="presParOf" srcId="{27BD10E6-BAFC-4921-A965-1B325C8B0245}" destId="{61850C63-75D3-4254-9EA4-99907FB7EDE2}" srcOrd="1" destOrd="0" presId="urn:microsoft.com/office/officeart/2011/layout/CircleProcess"/>
    <dgm:cxn modelId="{82482E52-1023-41C2-BE90-5FB8917A6641}" type="presParOf" srcId="{61850C63-75D3-4254-9EA4-99907FB7EDE2}" destId="{6C9B0252-8858-4282-8703-EA5EBDD47765}" srcOrd="0" destOrd="0" presId="urn:microsoft.com/office/officeart/2011/layout/CircleProcess"/>
    <dgm:cxn modelId="{F87BECD7-3679-403C-9C71-EAAEEC558DDD}" type="presParOf" srcId="{27BD10E6-BAFC-4921-A965-1B325C8B0245}" destId="{A28B9DFA-3B2E-44DF-9149-93FA3DEF9C3D}" srcOrd="2" destOrd="0" presId="urn:microsoft.com/office/officeart/2011/layout/CircleProcess"/>
    <dgm:cxn modelId="{0532F8EB-CF57-4659-85D2-D1A23CB2C08E}" type="presParOf" srcId="{27BD10E6-BAFC-4921-A965-1B325C8B0245}" destId="{37F30588-58A5-4477-B091-7AAF5412C1C0}" srcOrd="3" destOrd="0" presId="urn:microsoft.com/office/officeart/2011/layout/CircleProcess"/>
    <dgm:cxn modelId="{AD5ADB26-BFF1-4758-9928-EF35EB1ED82A}" type="presParOf" srcId="{37F30588-58A5-4477-B091-7AAF5412C1C0}" destId="{DE4D9D22-396B-4333-BD6C-437611447F6E}" srcOrd="0" destOrd="0" presId="urn:microsoft.com/office/officeart/2011/layout/CircleProcess"/>
    <dgm:cxn modelId="{362B6ABF-A5FB-4E5F-B8F1-138EAFE37E5D}" type="presParOf" srcId="{27BD10E6-BAFC-4921-A965-1B325C8B0245}" destId="{E3E00142-2AF5-4243-8052-92A0ADBCB270}" srcOrd="4" destOrd="0" presId="urn:microsoft.com/office/officeart/2011/layout/CircleProcess"/>
    <dgm:cxn modelId="{57870F68-37D8-4EB0-9D8A-5CE91B1157D8}" type="presParOf" srcId="{E3E00142-2AF5-4243-8052-92A0ADBCB270}" destId="{EE180B33-3C05-4B2D-AB9E-C4467D6539E9}" srcOrd="0" destOrd="0" presId="urn:microsoft.com/office/officeart/2011/layout/CircleProcess"/>
    <dgm:cxn modelId="{AFDBF3EA-7E2A-40E5-AE8D-E007E1041EF2}" type="presParOf" srcId="{27BD10E6-BAFC-4921-A965-1B325C8B0245}" destId="{C759F331-FDE8-493B-B832-BC58ACF9409B}" srcOrd="5"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EAC79-D14E-4DD2-BCB6-A462D509A96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7842A6E-F411-4750-BDA9-12F3B9032CBC}">
      <dgm:prSet phldrT="[Text]"/>
      <dgm:spPr/>
      <dgm:t>
        <a:bodyPr/>
        <a:lstStyle/>
        <a:p>
          <a:r>
            <a:rPr lang="en-CA" dirty="0" smtClean="0">
              <a:latin typeface="Garamond" panose="02020404030301010803" pitchFamily="18" charset="0"/>
            </a:rPr>
            <a:t>Have not received a previous, doctoral-level award from NSERC, SSHRC, or CIHR</a:t>
          </a:r>
          <a:endParaRPr lang="en-US" dirty="0">
            <a:latin typeface="Garamond" panose="02020404030301010803" pitchFamily="18" charset="0"/>
          </a:endParaRPr>
        </a:p>
      </dgm:t>
    </dgm:pt>
    <dgm:pt modelId="{48D2BD68-7B6E-48B0-A58F-0274A38E9C1C}" type="parTrans" cxnId="{2EB9792E-E92A-4454-884D-2BBE742BB826}">
      <dgm:prSet/>
      <dgm:spPr/>
      <dgm:t>
        <a:bodyPr/>
        <a:lstStyle/>
        <a:p>
          <a:endParaRPr lang="en-US"/>
        </a:p>
      </dgm:t>
    </dgm:pt>
    <dgm:pt modelId="{4CE9C4DB-69DD-40A0-9CA3-7A77F1C857CA}" type="sibTrans" cxnId="{2EB9792E-E92A-4454-884D-2BBE742BB826}">
      <dgm:prSet/>
      <dgm:spPr/>
      <dgm:t>
        <a:bodyPr/>
        <a:lstStyle/>
        <a:p>
          <a:endParaRPr lang="en-US"/>
        </a:p>
      </dgm:t>
    </dgm:pt>
    <dgm:pt modelId="{2AC41325-2418-467B-AE7C-3B3A58A6DE99}">
      <dgm:prSet phldrT="[Text]"/>
      <dgm:spPr/>
      <dgm:t>
        <a:bodyPr/>
        <a:lstStyle/>
        <a:p>
          <a:r>
            <a:rPr lang="en-CA" dirty="0" smtClean="0">
              <a:solidFill>
                <a:schemeClr val="tx1"/>
              </a:solidFill>
              <a:latin typeface="Garamond" panose="02020404030301010803" pitchFamily="18" charset="0"/>
            </a:rPr>
            <a:t>Must be </a:t>
          </a:r>
          <a:r>
            <a:rPr lang="en-CA" smtClean="0">
              <a:solidFill>
                <a:schemeClr val="tx1"/>
              </a:solidFill>
              <a:latin typeface="Garamond" panose="02020404030301010803" pitchFamily="18" charset="0"/>
            </a:rPr>
            <a:t>nominated by MUN (SGS) </a:t>
          </a:r>
          <a:endParaRPr lang="en-US" dirty="0">
            <a:latin typeface="Garamond" panose="02020404030301010803" pitchFamily="18" charset="0"/>
          </a:endParaRPr>
        </a:p>
      </dgm:t>
    </dgm:pt>
    <dgm:pt modelId="{DF548C52-D258-4696-AF51-DE907584EDE7}" type="parTrans" cxnId="{D460C241-7FFC-4B8C-955C-54C0F6419DE8}">
      <dgm:prSet/>
      <dgm:spPr/>
      <dgm:t>
        <a:bodyPr/>
        <a:lstStyle/>
        <a:p>
          <a:endParaRPr lang="en-US"/>
        </a:p>
      </dgm:t>
    </dgm:pt>
    <dgm:pt modelId="{A930AD19-954F-4FAE-89AB-D1F05852A149}" type="sibTrans" cxnId="{D460C241-7FFC-4B8C-955C-54C0F6419DE8}">
      <dgm:prSet/>
      <dgm:spPr/>
      <dgm:t>
        <a:bodyPr/>
        <a:lstStyle/>
        <a:p>
          <a:endParaRPr lang="en-US"/>
        </a:p>
      </dgm:t>
    </dgm:pt>
    <dgm:pt modelId="{C1BB6337-E902-4DB1-BEA4-BA08B364D77C}">
      <dgm:prSet phldrT="[Text]"/>
      <dgm:spPr/>
      <dgm:t>
        <a:bodyPr/>
        <a:lstStyle/>
        <a:p>
          <a:r>
            <a:rPr lang="en-CA" dirty="0" smtClean="0">
              <a:solidFill>
                <a:schemeClr val="tx1"/>
              </a:solidFill>
              <a:latin typeface="Garamond" panose="02020404030301010803" pitchFamily="18" charset="0"/>
            </a:rPr>
            <a:t>Registered full-time</a:t>
          </a:r>
          <a:endParaRPr lang="en-US" dirty="0">
            <a:latin typeface="Garamond" panose="02020404030301010803" pitchFamily="18" charset="0"/>
          </a:endParaRPr>
        </a:p>
      </dgm:t>
    </dgm:pt>
    <dgm:pt modelId="{1D56059B-6C64-4504-9DC0-A4C39DACCBA9}" type="parTrans" cxnId="{523B9C3A-0BEE-4F79-9BE3-77AB75F52D3B}">
      <dgm:prSet/>
      <dgm:spPr/>
      <dgm:t>
        <a:bodyPr/>
        <a:lstStyle/>
        <a:p>
          <a:endParaRPr lang="en-US"/>
        </a:p>
      </dgm:t>
    </dgm:pt>
    <dgm:pt modelId="{332011FA-2220-4BF7-9E8A-CFB7401DAEA6}" type="sibTrans" cxnId="{523B9C3A-0BEE-4F79-9BE3-77AB75F52D3B}">
      <dgm:prSet/>
      <dgm:spPr/>
      <dgm:t>
        <a:bodyPr/>
        <a:lstStyle/>
        <a:p>
          <a:endParaRPr lang="en-US"/>
        </a:p>
      </dgm:t>
    </dgm:pt>
    <dgm:pt modelId="{30D9B9BE-215F-40D8-AB7F-0313DDF13DBB}" type="pres">
      <dgm:prSet presAssocID="{34DEAC79-D14E-4DD2-BCB6-A462D509A960}" presName="Name0" presStyleCnt="0">
        <dgm:presLayoutVars>
          <dgm:chMax val="11"/>
          <dgm:chPref val="11"/>
          <dgm:dir/>
          <dgm:resizeHandles/>
        </dgm:presLayoutVars>
      </dgm:prSet>
      <dgm:spPr/>
      <dgm:t>
        <a:bodyPr/>
        <a:lstStyle/>
        <a:p>
          <a:endParaRPr lang="en-US"/>
        </a:p>
      </dgm:t>
    </dgm:pt>
    <dgm:pt modelId="{5D4A23F3-89B3-46A4-B980-6ED3FDD436AA}" type="pres">
      <dgm:prSet presAssocID="{C1BB6337-E902-4DB1-BEA4-BA08B364D77C}" presName="Accent3" presStyleCnt="0"/>
      <dgm:spPr/>
    </dgm:pt>
    <dgm:pt modelId="{46DB4F83-2762-47C3-8B28-C48A88703B50}" type="pres">
      <dgm:prSet presAssocID="{C1BB6337-E902-4DB1-BEA4-BA08B364D77C}" presName="Accent" presStyleLbl="node1" presStyleIdx="0" presStyleCnt="3"/>
      <dgm:spPr/>
    </dgm:pt>
    <dgm:pt modelId="{4DBDCFB9-F524-4ABD-BB9F-453905ADE20C}" type="pres">
      <dgm:prSet presAssocID="{C1BB6337-E902-4DB1-BEA4-BA08B364D77C}" presName="ParentBackground3" presStyleCnt="0"/>
      <dgm:spPr/>
    </dgm:pt>
    <dgm:pt modelId="{46851420-3761-48EC-9240-56B4E918B42D}" type="pres">
      <dgm:prSet presAssocID="{C1BB6337-E902-4DB1-BEA4-BA08B364D77C}" presName="ParentBackground" presStyleLbl="fgAcc1" presStyleIdx="0" presStyleCnt="3"/>
      <dgm:spPr/>
      <dgm:t>
        <a:bodyPr/>
        <a:lstStyle/>
        <a:p>
          <a:endParaRPr lang="en-US"/>
        </a:p>
      </dgm:t>
    </dgm:pt>
    <dgm:pt modelId="{7BD9A009-D5C3-43D3-ABD7-CAD89BD1E8D8}" type="pres">
      <dgm:prSet presAssocID="{C1BB6337-E902-4DB1-BEA4-BA08B364D77C}" presName="Parent3" presStyleLbl="revTx" presStyleIdx="0" presStyleCnt="0">
        <dgm:presLayoutVars>
          <dgm:chMax val="1"/>
          <dgm:chPref val="1"/>
          <dgm:bulletEnabled val="1"/>
        </dgm:presLayoutVars>
      </dgm:prSet>
      <dgm:spPr/>
      <dgm:t>
        <a:bodyPr/>
        <a:lstStyle/>
        <a:p>
          <a:endParaRPr lang="en-US"/>
        </a:p>
      </dgm:t>
    </dgm:pt>
    <dgm:pt modelId="{6C7A046F-7D0F-4B29-A864-C43830CFE34A}" type="pres">
      <dgm:prSet presAssocID="{2AC41325-2418-467B-AE7C-3B3A58A6DE99}" presName="Accent2" presStyleCnt="0"/>
      <dgm:spPr/>
    </dgm:pt>
    <dgm:pt modelId="{42224BF2-F136-4600-A037-8B4ABD30161D}" type="pres">
      <dgm:prSet presAssocID="{2AC41325-2418-467B-AE7C-3B3A58A6DE99}" presName="Accent" presStyleLbl="node1" presStyleIdx="1" presStyleCnt="3"/>
      <dgm:spPr/>
    </dgm:pt>
    <dgm:pt modelId="{1FAB7E98-8AE9-49F6-8594-6083E59329DD}" type="pres">
      <dgm:prSet presAssocID="{2AC41325-2418-467B-AE7C-3B3A58A6DE99}" presName="ParentBackground2" presStyleCnt="0"/>
      <dgm:spPr/>
    </dgm:pt>
    <dgm:pt modelId="{36ACB06F-416F-4042-BF41-73C72F90729B}" type="pres">
      <dgm:prSet presAssocID="{2AC41325-2418-467B-AE7C-3B3A58A6DE99}" presName="ParentBackground" presStyleLbl="fgAcc1" presStyleIdx="1" presStyleCnt="3"/>
      <dgm:spPr/>
      <dgm:t>
        <a:bodyPr/>
        <a:lstStyle/>
        <a:p>
          <a:endParaRPr lang="en-US"/>
        </a:p>
      </dgm:t>
    </dgm:pt>
    <dgm:pt modelId="{69C5619F-55D6-4D6E-A1B1-9769C6CDECEB}" type="pres">
      <dgm:prSet presAssocID="{2AC41325-2418-467B-AE7C-3B3A58A6DE99}" presName="Parent2" presStyleLbl="revTx" presStyleIdx="0" presStyleCnt="0">
        <dgm:presLayoutVars>
          <dgm:chMax val="1"/>
          <dgm:chPref val="1"/>
          <dgm:bulletEnabled val="1"/>
        </dgm:presLayoutVars>
      </dgm:prSet>
      <dgm:spPr/>
      <dgm:t>
        <a:bodyPr/>
        <a:lstStyle/>
        <a:p>
          <a:endParaRPr lang="en-US"/>
        </a:p>
      </dgm:t>
    </dgm:pt>
    <dgm:pt modelId="{8430C723-7764-4A70-B0BD-1087D5A250E5}" type="pres">
      <dgm:prSet presAssocID="{07842A6E-F411-4750-BDA9-12F3B9032CBC}" presName="Accent1" presStyleCnt="0"/>
      <dgm:spPr/>
    </dgm:pt>
    <dgm:pt modelId="{B8841A84-0AA6-495D-968F-D600E341E2F7}" type="pres">
      <dgm:prSet presAssocID="{07842A6E-F411-4750-BDA9-12F3B9032CBC}" presName="Accent" presStyleLbl="node1" presStyleIdx="2" presStyleCnt="3"/>
      <dgm:spPr/>
    </dgm:pt>
    <dgm:pt modelId="{35F10F40-406A-47A2-9282-A42B5E0A9D86}" type="pres">
      <dgm:prSet presAssocID="{07842A6E-F411-4750-BDA9-12F3B9032CBC}" presName="ParentBackground1" presStyleCnt="0"/>
      <dgm:spPr/>
    </dgm:pt>
    <dgm:pt modelId="{F732A564-9717-4C8E-BE31-F2ECB50725D8}" type="pres">
      <dgm:prSet presAssocID="{07842A6E-F411-4750-BDA9-12F3B9032CBC}" presName="ParentBackground" presStyleLbl="fgAcc1" presStyleIdx="2" presStyleCnt="3"/>
      <dgm:spPr/>
      <dgm:t>
        <a:bodyPr/>
        <a:lstStyle/>
        <a:p>
          <a:endParaRPr lang="en-US"/>
        </a:p>
      </dgm:t>
    </dgm:pt>
    <dgm:pt modelId="{BE425385-8F87-4AA8-B464-123B35F884DC}" type="pres">
      <dgm:prSet presAssocID="{07842A6E-F411-4750-BDA9-12F3B9032CBC}" presName="Parent1" presStyleLbl="revTx" presStyleIdx="0" presStyleCnt="0">
        <dgm:presLayoutVars>
          <dgm:chMax val="1"/>
          <dgm:chPref val="1"/>
          <dgm:bulletEnabled val="1"/>
        </dgm:presLayoutVars>
      </dgm:prSet>
      <dgm:spPr/>
      <dgm:t>
        <a:bodyPr/>
        <a:lstStyle/>
        <a:p>
          <a:endParaRPr lang="en-US"/>
        </a:p>
      </dgm:t>
    </dgm:pt>
  </dgm:ptLst>
  <dgm:cxnLst>
    <dgm:cxn modelId="{7740476F-0A2E-40C7-A8DC-56F6CE484689}" type="presOf" srcId="{2AC41325-2418-467B-AE7C-3B3A58A6DE99}" destId="{69C5619F-55D6-4D6E-A1B1-9769C6CDECEB}" srcOrd="1" destOrd="0" presId="urn:microsoft.com/office/officeart/2011/layout/CircleProcess"/>
    <dgm:cxn modelId="{2EB9792E-E92A-4454-884D-2BBE742BB826}" srcId="{34DEAC79-D14E-4DD2-BCB6-A462D509A960}" destId="{07842A6E-F411-4750-BDA9-12F3B9032CBC}" srcOrd="0" destOrd="0" parTransId="{48D2BD68-7B6E-48B0-A58F-0274A38E9C1C}" sibTransId="{4CE9C4DB-69DD-40A0-9CA3-7A77F1C857CA}"/>
    <dgm:cxn modelId="{0F584BE0-7B6E-4439-BB55-559158CEC8F4}" type="presOf" srcId="{07842A6E-F411-4750-BDA9-12F3B9032CBC}" destId="{F732A564-9717-4C8E-BE31-F2ECB50725D8}" srcOrd="0" destOrd="0" presId="urn:microsoft.com/office/officeart/2011/layout/CircleProcess"/>
    <dgm:cxn modelId="{523B9C3A-0BEE-4F79-9BE3-77AB75F52D3B}" srcId="{34DEAC79-D14E-4DD2-BCB6-A462D509A960}" destId="{C1BB6337-E902-4DB1-BEA4-BA08B364D77C}" srcOrd="2" destOrd="0" parTransId="{1D56059B-6C64-4504-9DC0-A4C39DACCBA9}" sibTransId="{332011FA-2220-4BF7-9E8A-CFB7401DAEA6}"/>
    <dgm:cxn modelId="{AE40F70A-1DCA-4DEB-AA5D-82D0B0CED121}" type="presOf" srcId="{34DEAC79-D14E-4DD2-BCB6-A462D509A960}" destId="{30D9B9BE-215F-40D8-AB7F-0313DDF13DBB}" srcOrd="0" destOrd="0" presId="urn:microsoft.com/office/officeart/2011/layout/CircleProcess"/>
    <dgm:cxn modelId="{430C9CB0-ED64-4594-8748-623C3498B74C}" type="presOf" srcId="{07842A6E-F411-4750-BDA9-12F3B9032CBC}" destId="{BE425385-8F87-4AA8-B464-123B35F884DC}" srcOrd="1" destOrd="0" presId="urn:microsoft.com/office/officeart/2011/layout/CircleProcess"/>
    <dgm:cxn modelId="{6D8500E9-83E8-4497-95A2-DE66C8616759}" type="presOf" srcId="{C1BB6337-E902-4DB1-BEA4-BA08B364D77C}" destId="{46851420-3761-48EC-9240-56B4E918B42D}" srcOrd="0" destOrd="0" presId="urn:microsoft.com/office/officeart/2011/layout/CircleProcess"/>
    <dgm:cxn modelId="{4761CBDE-1ADF-4E01-BBB9-C86439B56EA2}" type="presOf" srcId="{2AC41325-2418-467B-AE7C-3B3A58A6DE99}" destId="{36ACB06F-416F-4042-BF41-73C72F90729B}" srcOrd="0" destOrd="0" presId="urn:microsoft.com/office/officeart/2011/layout/CircleProcess"/>
    <dgm:cxn modelId="{4D64ACFA-CAB5-4D1F-8172-695993623F78}" type="presOf" srcId="{C1BB6337-E902-4DB1-BEA4-BA08B364D77C}" destId="{7BD9A009-D5C3-43D3-ABD7-CAD89BD1E8D8}" srcOrd="1" destOrd="0" presId="urn:microsoft.com/office/officeart/2011/layout/CircleProcess"/>
    <dgm:cxn modelId="{D460C241-7FFC-4B8C-955C-54C0F6419DE8}" srcId="{34DEAC79-D14E-4DD2-BCB6-A462D509A960}" destId="{2AC41325-2418-467B-AE7C-3B3A58A6DE99}" srcOrd="1" destOrd="0" parTransId="{DF548C52-D258-4696-AF51-DE907584EDE7}" sibTransId="{A930AD19-954F-4FAE-89AB-D1F05852A149}"/>
    <dgm:cxn modelId="{2045E9B4-A3BE-4729-A538-BC81F02F023B}" type="presParOf" srcId="{30D9B9BE-215F-40D8-AB7F-0313DDF13DBB}" destId="{5D4A23F3-89B3-46A4-B980-6ED3FDD436AA}" srcOrd="0" destOrd="0" presId="urn:microsoft.com/office/officeart/2011/layout/CircleProcess"/>
    <dgm:cxn modelId="{4DAF13CD-BC8A-45A7-A04F-762682EF121D}" type="presParOf" srcId="{5D4A23F3-89B3-46A4-B980-6ED3FDD436AA}" destId="{46DB4F83-2762-47C3-8B28-C48A88703B50}" srcOrd="0" destOrd="0" presId="urn:microsoft.com/office/officeart/2011/layout/CircleProcess"/>
    <dgm:cxn modelId="{6735CCD2-5EE4-491F-BF4E-BFA8580CE591}" type="presParOf" srcId="{30D9B9BE-215F-40D8-AB7F-0313DDF13DBB}" destId="{4DBDCFB9-F524-4ABD-BB9F-453905ADE20C}" srcOrd="1" destOrd="0" presId="urn:microsoft.com/office/officeart/2011/layout/CircleProcess"/>
    <dgm:cxn modelId="{FD4D45D6-E580-4A37-B69B-72DC5AABB5C7}" type="presParOf" srcId="{4DBDCFB9-F524-4ABD-BB9F-453905ADE20C}" destId="{46851420-3761-48EC-9240-56B4E918B42D}" srcOrd="0" destOrd="0" presId="urn:microsoft.com/office/officeart/2011/layout/CircleProcess"/>
    <dgm:cxn modelId="{83E0F15B-35A2-43E2-8147-8BFE3173F094}" type="presParOf" srcId="{30D9B9BE-215F-40D8-AB7F-0313DDF13DBB}" destId="{7BD9A009-D5C3-43D3-ABD7-CAD89BD1E8D8}" srcOrd="2" destOrd="0" presId="urn:microsoft.com/office/officeart/2011/layout/CircleProcess"/>
    <dgm:cxn modelId="{C2D1B3CB-4EA7-44F6-982E-12A37FF677EA}" type="presParOf" srcId="{30D9B9BE-215F-40D8-AB7F-0313DDF13DBB}" destId="{6C7A046F-7D0F-4B29-A864-C43830CFE34A}" srcOrd="3" destOrd="0" presId="urn:microsoft.com/office/officeart/2011/layout/CircleProcess"/>
    <dgm:cxn modelId="{01322073-8287-45DA-9B95-0B4F4AA01EFB}" type="presParOf" srcId="{6C7A046F-7D0F-4B29-A864-C43830CFE34A}" destId="{42224BF2-F136-4600-A037-8B4ABD30161D}" srcOrd="0" destOrd="0" presId="urn:microsoft.com/office/officeart/2011/layout/CircleProcess"/>
    <dgm:cxn modelId="{A447395C-530B-4F9E-A03A-D2F28461EC13}" type="presParOf" srcId="{30D9B9BE-215F-40D8-AB7F-0313DDF13DBB}" destId="{1FAB7E98-8AE9-49F6-8594-6083E59329DD}" srcOrd="4" destOrd="0" presId="urn:microsoft.com/office/officeart/2011/layout/CircleProcess"/>
    <dgm:cxn modelId="{483F4375-2DBE-4016-9C56-D94BA049B552}" type="presParOf" srcId="{1FAB7E98-8AE9-49F6-8594-6083E59329DD}" destId="{36ACB06F-416F-4042-BF41-73C72F90729B}" srcOrd="0" destOrd="0" presId="urn:microsoft.com/office/officeart/2011/layout/CircleProcess"/>
    <dgm:cxn modelId="{38F2578E-0164-4FFD-888D-46899FAAA90A}" type="presParOf" srcId="{30D9B9BE-215F-40D8-AB7F-0313DDF13DBB}" destId="{69C5619F-55D6-4D6E-A1B1-9769C6CDECEB}" srcOrd="5" destOrd="0" presId="urn:microsoft.com/office/officeart/2011/layout/CircleProcess"/>
    <dgm:cxn modelId="{5E3386F9-2A3A-4A4C-90A5-ED4A01136234}" type="presParOf" srcId="{30D9B9BE-215F-40D8-AB7F-0313DDF13DBB}" destId="{8430C723-7764-4A70-B0BD-1087D5A250E5}" srcOrd="6" destOrd="0" presId="urn:microsoft.com/office/officeart/2011/layout/CircleProcess"/>
    <dgm:cxn modelId="{57BA953E-3D4C-4A8F-A346-0826563096F0}" type="presParOf" srcId="{8430C723-7764-4A70-B0BD-1087D5A250E5}" destId="{B8841A84-0AA6-495D-968F-D600E341E2F7}" srcOrd="0" destOrd="0" presId="urn:microsoft.com/office/officeart/2011/layout/CircleProcess"/>
    <dgm:cxn modelId="{AC5417B8-ABF4-424E-B189-4E321B0D6ECE}" type="presParOf" srcId="{30D9B9BE-215F-40D8-AB7F-0313DDF13DBB}" destId="{35F10F40-406A-47A2-9282-A42B5E0A9D86}" srcOrd="7" destOrd="0" presId="urn:microsoft.com/office/officeart/2011/layout/CircleProcess"/>
    <dgm:cxn modelId="{C8D1CC4E-CD2F-4C73-A647-3878711683A3}" type="presParOf" srcId="{35F10F40-406A-47A2-9282-A42B5E0A9D86}" destId="{F732A564-9717-4C8E-BE31-F2ECB50725D8}" srcOrd="0" destOrd="0" presId="urn:microsoft.com/office/officeart/2011/layout/CircleProcess"/>
    <dgm:cxn modelId="{5E4C37EA-7270-4F80-B985-C65DE73F853E}" type="presParOf" srcId="{30D9B9BE-215F-40D8-AB7F-0313DDF13DBB}" destId="{BE425385-8F87-4AA8-B464-123B35F884DC}"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A00A3-2ADB-4EEE-B12C-28715AD060C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A13FAC93-3FC3-40D4-A564-07E1960B4DB6}">
      <dgm:prSet phldrT="[Text]"/>
      <dgm:spPr/>
      <dgm:t>
        <a:bodyPr/>
        <a:lstStyle/>
        <a:p>
          <a:r>
            <a:rPr lang="en-CA" dirty="0" smtClean="0">
              <a:solidFill>
                <a:schemeClr val="tx1"/>
              </a:solidFill>
              <a:latin typeface="Garamond" panose="02020404030301010803" pitchFamily="18" charset="0"/>
            </a:rPr>
            <a:t>Remain enrolled and demonstrate satisfactory progress</a:t>
          </a:r>
          <a:endParaRPr lang="en-US" dirty="0">
            <a:latin typeface="Garamond" panose="02020404030301010803" pitchFamily="18" charset="0"/>
          </a:endParaRPr>
        </a:p>
      </dgm:t>
    </dgm:pt>
    <dgm:pt modelId="{A6C9480C-A569-442E-B19A-FB4FFBB62F1B}" type="parTrans" cxnId="{A4EB27ED-147F-449C-A686-D32090BC9FA4}">
      <dgm:prSet/>
      <dgm:spPr/>
      <dgm:t>
        <a:bodyPr/>
        <a:lstStyle/>
        <a:p>
          <a:endParaRPr lang="en-US"/>
        </a:p>
      </dgm:t>
    </dgm:pt>
    <dgm:pt modelId="{FB50F60F-C389-4E86-A4BB-3ACBBC28AA6C}" type="sibTrans" cxnId="{A4EB27ED-147F-449C-A686-D32090BC9FA4}">
      <dgm:prSet/>
      <dgm:spPr/>
      <dgm:t>
        <a:bodyPr/>
        <a:lstStyle/>
        <a:p>
          <a:endParaRPr lang="en-US"/>
        </a:p>
      </dgm:t>
    </dgm:pt>
    <dgm:pt modelId="{5270E2A0-E75C-4C92-935D-D83323B8DF10}">
      <dgm:prSet phldrT="[Text]"/>
      <dgm:spPr/>
      <dgm:t>
        <a:bodyPr/>
        <a:lstStyle/>
        <a:p>
          <a:r>
            <a:rPr lang="en-CA" dirty="0" smtClean="0">
              <a:solidFill>
                <a:schemeClr val="tx1"/>
              </a:solidFill>
              <a:latin typeface="Garamond" panose="02020404030301010803" pitchFamily="18" charset="0"/>
            </a:rPr>
            <a:t>Cannot hold, or have held, doctoral funding from CIHR, NSERC, or SSHRC to pursue a doctoral degree</a:t>
          </a:r>
          <a:endParaRPr lang="en-US" dirty="0">
            <a:latin typeface="Garamond" panose="02020404030301010803" pitchFamily="18" charset="0"/>
          </a:endParaRPr>
        </a:p>
      </dgm:t>
    </dgm:pt>
    <dgm:pt modelId="{9E2D8A15-0654-48A3-8ADA-C80CFD7DFDFB}" type="parTrans" cxnId="{3355392A-F57E-4E6A-AE14-89C17F9CD97D}">
      <dgm:prSet/>
      <dgm:spPr/>
      <dgm:t>
        <a:bodyPr/>
        <a:lstStyle/>
        <a:p>
          <a:endParaRPr lang="en-US"/>
        </a:p>
      </dgm:t>
    </dgm:pt>
    <dgm:pt modelId="{6B246376-15C2-478D-9A57-8CB37442182C}" type="sibTrans" cxnId="{3355392A-F57E-4E6A-AE14-89C17F9CD97D}">
      <dgm:prSet/>
      <dgm:spPr/>
      <dgm:t>
        <a:bodyPr/>
        <a:lstStyle/>
        <a:p>
          <a:endParaRPr lang="en-US"/>
        </a:p>
      </dgm:t>
    </dgm:pt>
    <dgm:pt modelId="{27BD10E6-BAFC-4921-A965-1B325C8B0245}" type="pres">
      <dgm:prSet presAssocID="{7D4A00A3-2ADB-4EEE-B12C-28715AD060C1}" presName="Name0" presStyleCnt="0">
        <dgm:presLayoutVars>
          <dgm:chMax val="11"/>
          <dgm:chPref val="11"/>
          <dgm:dir/>
          <dgm:resizeHandles/>
        </dgm:presLayoutVars>
      </dgm:prSet>
      <dgm:spPr/>
      <dgm:t>
        <a:bodyPr/>
        <a:lstStyle/>
        <a:p>
          <a:endParaRPr lang="en-US"/>
        </a:p>
      </dgm:t>
    </dgm:pt>
    <dgm:pt modelId="{F343238E-D2EF-4783-9E30-F51CDBC80AEC}" type="pres">
      <dgm:prSet presAssocID="{5270E2A0-E75C-4C92-935D-D83323B8DF10}" presName="Accent2" presStyleCnt="0"/>
      <dgm:spPr/>
    </dgm:pt>
    <dgm:pt modelId="{C28B2A7C-8714-46C9-B58B-E0E6359AF72F}" type="pres">
      <dgm:prSet presAssocID="{5270E2A0-E75C-4C92-935D-D83323B8DF10}" presName="Accent" presStyleLbl="node1" presStyleIdx="0" presStyleCnt="2"/>
      <dgm:spPr/>
    </dgm:pt>
    <dgm:pt modelId="{61850C63-75D3-4254-9EA4-99907FB7EDE2}" type="pres">
      <dgm:prSet presAssocID="{5270E2A0-E75C-4C92-935D-D83323B8DF10}" presName="ParentBackground2" presStyleCnt="0"/>
      <dgm:spPr/>
    </dgm:pt>
    <dgm:pt modelId="{6C9B0252-8858-4282-8703-EA5EBDD47765}" type="pres">
      <dgm:prSet presAssocID="{5270E2A0-E75C-4C92-935D-D83323B8DF10}" presName="ParentBackground" presStyleLbl="fgAcc1" presStyleIdx="0" presStyleCnt="2"/>
      <dgm:spPr/>
      <dgm:t>
        <a:bodyPr/>
        <a:lstStyle/>
        <a:p>
          <a:endParaRPr lang="en-US"/>
        </a:p>
      </dgm:t>
    </dgm:pt>
    <dgm:pt modelId="{A28B9DFA-3B2E-44DF-9149-93FA3DEF9C3D}" type="pres">
      <dgm:prSet presAssocID="{5270E2A0-E75C-4C92-935D-D83323B8DF10}" presName="Parent2" presStyleLbl="revTx" presStyleIdx="0" presStyleCnt="0">
        <dgm:presLayoutVars>
          <dgm:chMax val="1"/>
          <dgm:chPref val="1"/>
          <dgm:bulletEnabled val="1"/>
        </dgm:presLayoutVars>
      </dgm:prSet>
      <dgm:spPr/>
      <dgm:t>
        <a:bodyPr/>
        <a:lstStyle/>
        <a:p>
          <a:endParaRPr lang="en-US"/>
        </a:p>
      </dgm:t>
    </dgm:pt>
    <dgm:pt modelId="{37F30588-58A5-4477-B091-7AAF5412C1C0}" type="pres">
      <dgm:prSet presAssocID="{A13FAC93-3FC3-40D4-A564-07E1960B4DB6}" presName="Accent1" presStyleCnt="0"/>
      <dgm:spPr/>
    </dgm:pt>
    <dgm:pt modelId="{DE4D9D22-396B-4333-BD6C-437611447F6E}" type="pres">
      <dgm:prSet presAssocID="{A13FAC93-3FC3-40D4-A564-07E1960B4DB6}" presName="Accent" presStyleLbl="node1" presStyleIdx="1" presStyleCnt="2"/>
      <dgm:spPr/>
    </dgm:pt>
    <dgm:pt modelId="{E3E00142-2AF5-4243-8052-92A0ADBCB270}" type="pres">
      <dgm:prSet presAssocID="{A13FAC93-3FC3-40D4-A564-07E1960B4DB6}" presName="ParentBackground1" presStyleCnt="0"/>
      <dgm:spPr/>
    </dgm:pt>
    <dgm:pt modelId="{EE180B33-3C05-4B2D-AB9E-C4467D6539E9}" type="pres">
      <dgm:prSet presAssocID="{A13FAC93-3FC3-40D4-A564-07E1960B4DB6}" presName="ParentBackground" presStyleLbl="fgAcc1" presStyleIdx="1" presStyleCnt="2"/>
      <dgm:spPr/>
      <dgm:t>
        <a:bodyPr/>
        <a:lstStyle/>
        <a:p>
          <a:endParaRPr lang="en-US"/>
        </a:p>
      </dgm:t>
    </dgm:pt>
    <dgm:pt modelId="{C759F331-FDE8-493B-B832-BC58ACF9409B}" type="pres">
      <dgm:prSet presAssocID="{A13FAC93-3FC3-40D4-A564-07E1960B4DB6}" presName="Parent1" presStyleLbl="revTx" presStyleIdx="0" presStyleCnt="0">
        <dgm:presLayoutVars>
          <dgm:chMax val="1"/>
          <dgm:chPref val="1"/>
          <dgm:bulletEnabled val="1"/>
        </dgm:presLayoutVars>
      </dgm:prSet>
      <dgm:spPr/>
      <dgm:t>
        <a:bodyPr/>
        <a:lstStyle/>
        <a:p>
          <a:endParaRPr lang="en-US"/>
        </a:p>
      </dgm:t>
    </dgm:pt>
  </dgm:ptLst>
  <dgm:cxnLst>
    <dgm:cxn modelId="{E2BEF2C7-FD15-4B51-AD50-4EF2CAD5A4F8}" type="presOf" srcId="{7D4A00A3-2ADB-4EEE-B12C-28715AD060C1}" destId="{27BD10E6-BAFC-4921-A965-1B325C8B0245}" srcOrd="0" destOrd="0" presId="urn:microsoft.com/office/officeart/2011/layout/CircleProcess"/>
    <dgm:cxn modelId="{A4EB27ED-147F-449C-A686-D32090BC9FA4}" srcId="{7D4A00A3-2ADB-4EEE-B12C-28715AD060C1}" destId="{A13FAC93-3FC3-40D4-A564-07E1960B4DB6}" srcOrd="0" destOrd="0" parTransId="{A6C9480C-A569-442E-B19A-FB4FFBB62F1B}" sibTransId="{FB50F60F-C389-4E86-A4BB-3ACBBC28AA6C}"/>
    <dgm:cxn modelId="{33EEE708-CAD3-4C2D-9000-C65F5254F146}" type="presOf" srcId="{A13FAC93-3FC3-40D4-A564-07E1960B4DB6}" destId="{EE180B33-3C05-4B2D-AB9E-C4467D6539E9}" srcOrd="0" destOrd="0" presId="urn:microsoft.com/office/officeart/2011/layout/CircleProcess"/>
    <dgm:cxn modelId="{10B8CC99-E24A-4B12-B476-AB265FA5C1BD}" type="presOf" srcId="{5270E2A0-E75C-4C92-935D-D83323B8DF10}" destId="{A28B9DFA-3B2E-44DF-9149-93FA3DEF9C3D}" srcOrd="1" destOrd="0" presId="urn:microsoft.com/office/officeart/2011/layout/CircleProcess"/>
    <dgm:cxn modelId="{A3262F0A-30B0-419E-952B-64380DE6236E}" type="presOf" srcId="{A13FAC93-3FC3-40D4-A564-07E1960B4DB6}" destId="{C759F331-FDE8-493B-B832-BC58ACF9409B}" srcOrd="1" destOrd="0" presId="urn:microsoft.com/office/officeart/2011/layout/CircleProcess"/>
    <dgm:cxn modelId="{3355392A-F57E-4E6A-AE14-89C17F9CD97D}" srcId="{7D4A00A3-2ADB-4EEE-B12C-28715AD060C1}" destId="{5270E2A0-E75C-4C92-935D-D83323B8DF10}" srcOrd="1" destOrd="0" parTransId="{9E2D8A15-0654-48A3-8ADA-C80CFD7DFDFB}" sibTransId="{6B246376-15C2-478D-9A57-8CB37442182C}"/>
    <dgm:cxn modelId="{17622A2C-73D0-4A78-BCD7-345C05B321B4}" type="presOf" srcId="{5270E2A0-E75C-4C92-935D-D83323B8DF10}" destId="{6C9B0252-8858-4282-8703-EA5EBDD47765}" srcOrd="0" destOrd="0" presId="urn:microsoft.com/office/officeart/2011/layout/CircleProcess"/>
    <dgm:cxn modelId="{A7F2712F-66E6-424B-AAC6-A0823F0CAF4F}" type="presParOf" srcId="{27BD10E6-BAFC-4921-A965-1B325C8B0245}" destId="{F343238E-D2EF-4783-9E30-F51CDBC80AEC}" srcOrd="0" destOrd="0" presId="urn:microsoft.com/office/officeart/2011/layout/CircleProcess"/>
    <dgm:cxn modelId="{01BF491D-6DD8-445C-A7A5-8F53BEDE01BE}" type="presParOf" srcId="{F343238E-D2EF-4783-9E30-F51CDBC80AEC}" destId="{C28B2A7C-8714-46C9-B58B-E0E6359AF72F}" srcOrd="0" destOrd="0" presId="urn:microsoft.com/office/officeart/2011/layout/CircleProcess"/>
    <dgm:cxn modelId="{1C80770C-835A-4726-886D-D6EE1CC5435F}" type="presParOf" srcId="{27BD10E6-BAFC-4921-A965-1B325C8B0245}" destId="{61850C63-75D3-4254-9EA4-99907FB7EDE2}" srcOrd="1" destOrd="0" presId="urn:microsoft.com/office/officeart/2011/layout/CircleProcess"/>
    <dgm:cxn modelId="{82482E52-1023-41C2-BE90-5FB8917A6641}" type="presParOf" srcId="{61850C63-75D3-4254-9EA4-99907FB7EDE2}" destId="{6C9B0252-8858-4282-8703-EA5EBDD47765}" srcOrd="0" destOrd="0" presId="urn:microsoft.com/office/officeart/2011/layout/CircleProcess"/>
    <dgm:cxn modelId="{F87BECD7-3679-403C-9C71-EAAEEC558DDD}" type="presParOf" srcId="{27BD10E6-BAFC-4921-A965-1B325C8B0245}" destId="{A28B9DFA-3B2E-44DF-9149-93FA3DEF9C3D}" srcOrd="2" destOrd="0" presId="urn:microsoft.com/office/officeart/2011/layout/CircleProcess"/>
    <dgm:cxn modelId="{0532F8EB-CF57-4659-85D2-D1A23CB2C08E}" type="presParOf" srcId="{27BD10E6-BAFC-4921-A965-1B325C8B0245}" destId="{37F30588-58A5-4477-B091-7AAF5412C1C0}" srcOrd="3" destOrd="0" presId="urn:microsoft.com/office/officeart/2011/layout/CircleProcess"/>
    <dgm:cxn modelId="{AD5ADB26-BFF1-4758-9928-EF35EB1ED82A}" type="presParOf" srcId="{37F30588-58A5-4477-B091-7AAF5412C1C0}" destId="{DE4D9D22-396B-4333-BD6C-437611447F6E}" srcOrd="0" destOrd="0" presId="urn:microsoft.com/office/officeart/2011/layout/CircleProcess"/>
    <dgm:cxn modelId="{362B6ABF-A5FB-4E5F-B8F1-138EAFE37E5D}" type="presParOf" srcId="{27BD10E6-BAFC-4921-A965-1B325C8B0245}" destId="{E3E00142-2AF5-4243-8052-92A0ADBCB270}" srcOrd="4" destOrd="0" presId="urn:microsoft.com/office/officeart/2011/layout/CircleProcess"/>
    <dgm:cxn modelId="{57870F68-37D8-4EB0-9D8A-5CE91B1157D8}" type="presParOf" srcId="{E3E00142-2AF5-4243-8052-92A0ADBCB270}" destId="{EE180B33-3C05-4B2D-AB9E-C4467D6539E9}" srcOrd="0" destOrd="0" presId="urn:microsoft.com/office/officeart/2011/layout/CircleProcess"/>
    <dgm:cxn modelId="{AFDBF3EA-7E2A-40E5-AE8D-E007E1041EF2}" type="presParOf" srcId="{27BD10E6-BAFC-4921-A965-1B325C8B0245}" destId="{C759F331-FDE8-493B-B832-BC58ACF9409B}" srcOrd="5"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4A00A3-2ADB-4EEE-B12C-28715AD060C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A13FAC93-3FC3-40D4-A564-07E1960B4DB6}">
      <dgm:prSet phldrT="[Text]"/>
      <dgm:spPr/>
      <dgm:t>
        <a:bodyPr/>
        <a:lstStyle/>
        <a:p>
          <a:r>
            <a:rPr lang="en-CA" b="1" dirty="0" smtClean="0">
              <a:latin typeface="Garamond" panose="02020404030301010803" pitchFamily="18" charset="0"/>
            </a:rPr>
            <a:t>Application details </a:t>
          </a:r>
          <a:r>
            <a:rPr lang="en-CA" dirty="0" smtClean="0">
              <a:latin typeface="Garamond" panose="02020404030301010803" pitchFamily="18" charset="0"/>
            </a:rPr>
            <a:t>(form)</a:t>
          </a:r>
          <a:endParaRPr lang="en-US" dirty="0">
            <a:latin typeface="Garamond" panose="02020404030301010803" pitchFamily="18" charset="0"/>
          </a:endParaRPr>
        </a:p>
      </dgm:t>
    </dgm:pt>
    <dgm:pt modelId="{A6C9480C-A569-442E-B19A-FB4FFBB62F1B}" type="parTrans" cxnId="{A4EB27ED-147F-449C-A686-D32090BC9FA4}">
      <dgm:prSet/>
      <dgm:spPr/>
      <dgm:t>
        <a:bodyPr/>
        <a:lstStyle/>
        <a:p>
          <a:endParaRPr lang="en-US"/>
        </a:p>
      </dgm:t>
    </dgm:pt>
    <dgm:pt modelId="{FB50F60F-C389-4E86-A4BB-3ACBBC28AA6C}" type="sibTrans" cxnId="{A4EB27ED-147F-449C-A686-D32090BC9FA4}">
      <dgm:prSet/>
      <dgm:spPr/>
      <dgm:t>
        <a:bodyPr/>
        <a:lstStyle/>
        <a:p>
          <a:endParaRPr lang="en-US"/>
        </a:p>
      </dgm:t>
    </dgm:pt>
    <dgm:pt modelId="{308D100C-9EFD-44C3-AF50-70367AF34EEE}">
      <dgm:prSet phldrT="[Text]"/>
      <dgm:spPr/>
      <dgm:t>
        <a:bodyPr/>
        <a:lstStyle/>
        <a:p>
          <a:r>
            <a:rPr lang="en-CA" b="1" dirty="0" smtClean="0">
              <a:latin typeface="Garamond" panose="02020404030301010803" pitchFamily="18" charset="0"/>
            </a:rPr>
            <a:t>Research contributions</a:t>
          </a:r>
          <a:r>
            <a:rPr lang="en-CA" dirty="0" smtClean="0">
              <a:latin typeface="Garamond" panose="02020404030301010803" pitchFamily="18" charset="0"/>
            </a:rPr>
            <a:t> – maximum one page (written by the student)</a:t>
          </a:r>
          <a:endParaRPr lang="en-US" dirty="0">
            <a:latin typeface="Garamond" panose="02020404030301010803" pitchFamily="18" charset="0"/>
          </a:endParaRPr>
        </a:p>
      </dgm:t>
    </dgm:pt>
    <dgm:pt modelId="{56E2F1B8-DDDF-46B7-9F8B-2095C1503170}" type="parTrans" cxnId="{B9CBE56B-81AB-4641-89C7-E0E869A9952F}">
      <dgm:prSet/>
      <dgm:spPr/>
      <dgm:t>
        <a:bodyPr/>
        <a:lstStyle/>
        <a:p>
          <a:endParaRPr lang="en-US"/>
        </a:p>
      </dgm:t>
    </dgm:pt>
    <dgm:pt modelId="{45E06252-E5C2-4607-9DB8-4AA198DACE49}" type="sibTrans" cxnId="{B9CBE56B-81AB-4641-89C7-E0E869A9952F}">
      <dgm:prSet/>
      <dgm:spPr/>
      <dgm:t>
        <a:bodyPr/>
        <a:lstStyle/>
        <a:p>
          <a:endParaRPr lang="en-US"/>
        </a:p>
      </dgm:t>
    </dgm:pt>
    <dgm:pt modelId="{B2742593-FBB8-42F1-8D13-92FD8EF27A00}">
      <dgm:prSet phldrT="[Text]"/>
      <dgm:spPr/>
      <dgm:t>
        <a:bodyPr/>
        <a:lstStyle/>
        <a:p>
          <a:r>
            <a:rPr lang="en-CA" b="1" dirty="0" smtClean="0">
              <a:latin typeface="Garamond" panose="02020404030301010803" pitchFamily="18" charset="0"/>
            </a:rPr>
            <a:t>Canadian common CV </a:t>
          </a:r>
          <a:r>
            <a:rPr lang="en-CA" dirty="0" smtClean="0">
              <a:latin typeface="Garamond" panose="02020404030301010803" pitchFamily="18" charset="0"/>
            </a:rPr>
            <a:t>(CCV) Online)</a:t>
          </a:r>
          <a:endParaRPr lang="en-US" dirty="0">
            <a:latin typeface="Garamond" panose="02020404030301010803" pitchFamily="18" charset="0"/>
          </a:endParaRPr>
        </a:p>
      </dgm:t>
    </dgm:pt>
    <dgm:pt modelId="{84E3AFDD-AD37-45ED-A266-63790DCBD740}" type="parTrans" cxnId="{F6C077A4-BCFF-4834-95E7-F1EC886E9D44}">
      <dgm:prSet/>
      <dgm:spPr/>
      <dgm:t>
        <a:bodyPr/>
        <a:lstStyle/>
        <a:p>
          <a:endParaRPr lang="en-US"/>
        </a:p>
      </dgm:t>
    </dgm:pt>
    <dgm:pt modelId="{067B478A-DF49-463D-AEA3-B64B88ACF268}" type="sibTrans" cxnId="{F6C077A4-BCFF-4834-95E7-F1EC886E9D44}">
      <dgm:prSet/>
      <dgm:spPr/>
      <dgm:t>
        <a:bodyPr/>
        <a:lstStyle/>
        <a:p>
          <a:endParaRPr lang="en-US"/>
        </a:p>
      </dgm:t>
    </dgm:pt>
    <dgm:pt modelId="{27BD10E6-BAFC-4921-A965-1B325C8B0245}" type="pres">
      <dgm:prSet presAssocID="{7D4A00A3-2ADB-4EEE-B12C-28715AD060C1}" presName="Name0" presStyleCnt="0">
        <dgm:presLayoutVars>
          <dgm:chMax val="11"/>
          <dgm:chPref val="11"/>
          <dgm:dir/>
          <dgm:resizeHandles/>
        </dgm:presLayoutVars>
      </dgm:prSet>
      <dgm:spPr/>
      <dgm:t>
        <a:bodyPr/>
        <a:lstStyle/>
        <a:p>
          <a:endParaRPr lang="en-US"/>
        </a:p>
      </dgm:t>
    </dgm:pt>
    <dgm:pt modelId="{724856EF-1E49-4B3F-8149-C01F16F0EAAE}" type="pres">
      <dgm:prSet presAssocID="{308D100C-9EFD-44C3-AF50-70367AF34EEE}" presName="Accent3" presStyleCnt="0"/>
      <dgm:spPr/>
      <dgm:t>
        <a:bodyPr/>
        <a:lstStyle/>
        <a:p>
          <a:endParaRPr lang="en-US"/>
        </a:p>
      </dgm:t>
    </dgm:pt>
    <dgm:pt modelId="{42CF57BC-7115-48D1-8B3C-743584D4117A}" type="pres">
      <dgm:prSet presAssocID="{308D100C-9EFD-44C3-AF50-70367AF34EEE}" presName="Accent" presStyleLbl="node1" presStyleIdx="0" presStyleCnt="3"/>
      <dgm:spPr/>
      <dgm:t>
        <a:bodyPr/>
        <a:lstStyle/>
        <a:p>
          <a:endParaRPr lang="en-US"/>
        </a:p>
      </dgm:t>
    </dgm:pt>
    <dgm:pt modelId="{667E4510-B71E-48AA-A44A-D3EA331DE673}" type="pres">
      <dgm:prSet presAssocID="{308D100C-9EFD-44C3-AF50-70367AF34EEE}" presName="ParentBackground3" presStyleCnt="0"/>
      <dgm:spPr/>
      <dgm:t>
        <a:bodyPr/>
        <a:lstStyle/>
        <a:p>
          <a:endParaRPr lang="en-US"/>
        </a:p>
      </dgm:t>
    </dgm:pt>
    <dgm:pt modelId="{9B360529-B936-44BC-A785-EA6EB6EFEC4F}" type="pres">
      <dgm:prSet presAssocID="{308D100C-9EFD-44C3-AF50-70367AF34EEE}" presName="ParentBackground" presStyleLbl="fgAcc1" presStyleIdx="0" presStyleCnt="3"/>
      <dgm:spPr/>
      <dgm:t>
        <a:bodyPr/>
        <a:lstStyle/>
        <a:p>
          <a:endParaRPr lang="en-US"/>
        </a:p>
      </dgm:t>
    </dgm:pt>
    <dgm:pt modelId="{F643EB2B-65D6-4A22-B3A4-E3F8279CB5A1}" type="pres">
      <dgm:prSet presAssocID="{308D100C-9EFD-44C3-AF50-70367AF34EEE}" presName="Parent3" presStyleLbl="revTx" presStyleIdx="0" presStyleCnt="0">
        <dgm:presLayoutVars>
          <dgm:chMax val="1"/>
          <dgm:chPref val="1"/>
          <dgm:bulletEnabled val="1"/>
        </dgm:presLayoutVars>
      </dgm:prSet>
      <dgm:spPr/>
      <dgm:t>
        <a:bodyPr/>
        <a:lstStyle/>
        <a:p>
          <a:endParaRPr lang="en-US"/>
        </a:p>
      </dgm:t>
    </dgm:pt>
    <dgm:pt modelId="{90FDFDFF-B898-4AF9-A68D-C7888052B08F}" type="pres">
      <dgm:prSet presAssocID="{B2742593-FBB8-42F1-8D13-92FD8EF27A00}" presName="Accent2" presStyleCnt="0"/>
      <dgm:spPr/>
      <dgm:t>
        <a:bodyPr/>
        <a:lstStyle/>
        <a:p>
          <a:endParaRPr lang="en-US"/>
        </a:p>
      </dgm:t>
    </dgm:pt>
    <dgm:pt modelId="{217D8E7E-078A-4DC0-ACA1-39AC04D2D8A5}" type="pres">
      <dgm:prSet presAssocID="{B2742593-FBB8-42F1-8D13-92FD8EF27A00}" presName="Accent" presStyleLbl="node1" presStyleIdx="1" presStyleCnt="3"/>
      <dgm:spPr/>
      <dgm:t>
        <a:bodyPr/>
        <a:lstStyle/>
        <a:p>
          <a:endParaRPr lang="en-US"/>
        </a:p>
      </dgm:t>
    </dgm:pt>
    <dgm:pt modelId="{1FE63BD3-DE50-412F-875D-430A3CF046FB}" type="pres">
      <dgm:prSet presAssocID="{B2742593-FBB8-42F1-8D13-92FD8EF27A00}" presName="ParentBackground2" presStyleCnt="0"/>
      <dgm:spPr/>
      <dgm:t>
        <a:bodyPr/>
        <a:lstStyle/>
        <a:p>
          <a:endParaRPr lang="en-US"/>
        </a:p>
      </dgm:t>
    </dgm:pt>
    <dgm:pt modelId="{ABF6D1BE-402A-4CB4-A77D-B6B09C040AA2}" type="pres">
      <dgm:prSet presAssocID="{B2742593-FBB8-42F1-8D13-92FD8EF27A00}" presName="ParentBackground" presStyleLbl="fgAcc1" presStyleIdx="1" presStyleCnt="3"/>
      <dgm:spPr/>
      <dgm:t>
        <a:bodyPr/>
        <a:lstStyle/>
        <a:p>
          <a:endParaRPr lang="en-US"/>
        </a:p>
      </dgm:t>
    </dgm:pt>
    <dgm:pt modelId="{A4829409-0D5E-4F92-BAC7-695E8815FD58}" type="pres">
      <dgm:prSet presAssocID="{B2742593-FBB8-42F1-8D13-92FD8EF27A00}" presName="Parent2" presStyleLbl="revTx" presStyleIdx="0" presStyleCnt="0">
        <dgm:presLayoutVars>
          <dgm:chMax val="1"/>
          <dgm:chPref val="1"/>
          <dgm:bulletEnabled val="1"/>
        </dgm:presLayoutVars>
      </dgm:prSet>
      <dgm:spPr/>
      <dgm:t>
        <a:bodyPr/>
        <a:lstStyle/>
        <a:p>
          <a:endParaRPr lang="en-US"/>
        </a:p>
      </dgm:t>
    </dgm:pt>
    <dgm:pt modelId="{37F30588-58A5-4477-B091-7AAF5412C1C0}" type="pres">
      <dgm:prSet presAssocID="{A13FAC93-3FC3-40D4-A564-07E1960B4DB6}" presName="Accent1" presStyleCnt="0"/>
      <dgm:spPr/>
      <dgm:t>
        <a:bodyPr/>
        <a:lstStyle/>
        <a:p>
          <a:endParaRPr lang="en-US"/>
        </a:p>
      </dgm:t>
    </dgm:pt>
    <dgm:pt modelId="{DE4D9D22-396B-4333-BD6C-437611447F6E}" type="pres">
      <dgm:prSet presAssocID="{A13FAC93-3FC3-40D4-A564-07E1960B4DB6}" presName="Accent" presStyleLbl="node1" presStyleIdx="2" presStyleCnt="3"/>
      <dgm:spPr/>
      <dgm:t>
        <a:bodyPr/>
        <a:lstStyle/>
        <a:p>
          <a:endParaRPr lang="en-US"/>
        </a:p>
      </dgm:t>
    </dgm:pt>
    <dgm:pt modelId="{E3E00142-2AF5-4243-8052-92A0ADBCB270}" type="pres">
      <dgm:prSet presAssocID="{A13FAC93-3FC3-40D4-A564-07E1960B4DB6}" presName="ParentBackground1" presStyleCnt="0"/>
      <dgm:spPr/>
      <dgm:t>
        <a:bodyPr/>
        <a:lstStyle/>
        <a:p>
          <a:endParaRPr lang="en-US"/>
        </a:p>
      </dgm:t>
    </dgm:pt>
    <dgm:pt modelId="{EE180B33-3C05-4B2D-AB9E-C4467D6539E9}" type="pres">
      <dgm:prSet presAssocID="{A13FAC93-3FC3-40D4-A564-07E1960B4DB6}" presName="ParentBackground" presStyleLbl="fgAcc1" presStyleIdx="2" presStyleCnt="3"/>
      <dgm:spPr/>
      <dgm:t>
        <a:bodyPr/>
        <a:lstStyle/>
        <a:p>
          <a:endParaRPr lang="en-US"/>
        </a:p>
      </dgm:t>
    </dgm:pt>
    <dgm:pt modelId="{C759F331-FDE8-493B-B832-BC58ACF9409B}" type="pres">
      <dgm:prSet presAssocID="{A13FAC93-3FC3-40D4-A564-07E1960B4DB6}" presName="Parent1" presStyleLbl="revTx" presStyleIdx="0" presStyleCnt="0">
        <dgm:presLayoutVars>
          <dgm:chMax val="1"/>
          <dgm:chPref val="1"/>
          <dgm:bulletEnabled val="1"/>
        </dgm:presLayoutVars>
      </dgm:prSet>
      <dgm:spPr/>
      <dgm:t>
        <a:bodyPr/>
        <a:lstStyle/>
        <a:p>
          <a:endParaRPr lang="en-US"/>
        </a:p>
      </dgm:t>
    </dgm:pt>
  </dgm:ptLst>
  <dgm:cxnLst>
    <dgm:cxn modelId="{865B9D5D-32AE-4D4F-BBEE-1A1876521ED1}" type="presOf" srcId="{B2742593-FBB8-42F1-8D13-92FD8EF27A00}" destId="{A4829409-0D5E-4F92-BAC7-695E8815FD58}" srcOrd="1" destOrd="0" presId="urn:microsoft.com/office/officeart/2011/layout/CircleProcess"/>
    <dgm:cxn modelId="{33EEE708-CAD3-4C2D-9000-C65F5254F146}" type="presOf" srcId="{A13FAC93-3FC3-40D4-A564-07E1960B4DB6}" destId="{EE180B33-3C05-4B2D-AB9E-C4467D6539E9}" srcOrd="0" destOrd="0" presId="urn:microsoft.com/office/officeart/2011/layout/CircleProcess"/>
    <dgm:cxn modelId="{A4EB27ED-147F-449C-A686-D32090BC9FA4}" srcId="{7D4A00A3-2ADB-4EEE-B12C-28715AD060C1}" destId="{A13FAC93-3FC3-40D4-A564-07E1960B4DB6}" srcOrd="0" destOrd="0" parTransId="{A6C9480C-A569-442E-B19A-FB4FFBB62F1B}" sibTransId="{FB50F60F-C389-4E86-A4BB-3ACBBC28AA6C}"/>
    <dgm:cxn modelId="{71FA21D7-4349-4AA0-8F0A-5F98F35E8251}" type="presOf" srcId="{B2742593-FBB8-42F1-8D13-92FD8EF27A00}" destId="{ABF6D1BE-402A-4CB4-A77D-B6B09C040AA2}" srcOrd="0" destOrd="0" presId="urn:microsoft.com/office/officeart/2011/layout/CircleProcess"/>
    <dgm:cxn modelId="{A3262F0A-30B0-419E-952B-64380DE6236E}" type="presOf" srcId="{A13FAC93-3FC3-40D4-A564-07E1960B4DB6}" destId="{C759F331-FDE8-493B-B832-BC58ACF9409B}" srcOrd="1" destOrd="0" presId="urn:microsoft.com/office/officeart/2011/layout/CircleProcess"/>
    <dgm:cxn modelId="{EBF5A5E7-268C-4E14-8013-E6357F0B1F68}" type="presOf" srcId="{308D100C-9EFD-44C3-AF50-70367AF34EEE}" destId="{F643EB2B-65D6-4A22-B3A4-E3F8279CB5A1}" srcOrd="1" destOrd="0" presId="urn:microsoft.com/office/officeart/2011/layout/CircleProcess"/>
    <dgm:cxn modelId="{6C514AC6-B537-41EE-8C03-B6C8CC0049A5}" type="presOf" srcId="{308D100C-9EFD-44C3-AF50-70367AF34EEE}" destId="{9B360529-B936-44BC-A785-EA6EB6EFEC4F}" srcOrd="0" destOrd="0" presId="urn:microsoft.com/office/officeart/2011/layout/CircleProcess"/>
    <dgm:cxn modelId="{E2BEF2C7-FD15-4B51-AD50-4EF2CAD5A4F8}" type="presOf" srcId="{7D4A00A3-2ADB-4EEE-B12C-28715AD060C1}" destId="{27BD10E6-BAFC-4921-A965-1B325C8B0245}" srcOrd="0" destOrd="0" presId="urn:microsoft.com/office/officeart/2011/layout/CircleProcess"/>
    <dgm:cxn modelId="{F6C077A4-BCFF-4834-95E7-F1EC886E9D44}" srcId="{7D4A00A3-2ADB-4EEE-B12C-28715AD060C1}" destId="{B2742593-FBB8-42F1-8D13-92FD8EF27A00}" srcOrd="1" destOrd="0" parTransId="{84E3AFDD-AD37-45ED-A266-63790DCBD740}" sibTransId="{067B478A-DF49-463D-AEA3-B64B88ACF268}"/>
    <dgm:cxn modelId="{B9CBE56B-81AB-4641-89C7-E0E869A9952F}" srcId="{7D4A00A3-2ADB-4EEE-B12C-28715AD060C1}" destId="{308D100C-9EFD-44C3-AF50-70367AF34EEE}" srcOrd="2" destOrd="0" parTransId="{56E2F1B8-DDDF-46B7-9F8B-2095C1503170}" sibTransId="{45E06252-E5C2-4607-9DB8-4AA198DACE49}"/>
    <dgm:cxn modelId="{364880EF-D4CF-4C11-A700-93EDB67D0586}" type="presParOf" srcId="{27BD10E6-BAFC-4921-A965-1B325C8B0245}" destId="{724856EF-1E49-4B3F-8149-C01F16F0EAAE}" srcOrd="0" destOrd="0" presId="urn:microsoft.com/office/officeart/2011/layout/CircleProcess"/>
    <dgm:cxn modelId="{FBF683C7-62F9-430F-9510-9513447CD632}" type="presParOf" srcId="{724856EF-1E49-4B3F-8149-C01F16F0EAAE}" destId="{42CF57BC-7115-48D1-8B3C-743584D4117A}" srcOrd="0" destOrd="0" presId="urn:microsoft.com/office/officeart/2011/layout/CircleProcess"/>
    <dgm:cxn modelId="{3D564773-1DBF-4EB7-8EDA-D6FCEC26DCFF}" type="presParOf" srcId="{27BD10E6-BAFC-4921-A965-1B325C8B0245}" destId="{667E4510-B71E-48AA-A44A-D3EA331DE673}" srcOrd="1" destOrd="0" presId="urn:microsoft.com/office/officeart/2011/layout/CircleProcess"/>
    <dgm:cxn modelId="{7CBEDB41-1EBA-4FA6-BAB3-1AB554B9AA9B}" type="presParOf" srcId="{667E4510-B71E-48AA-A44A-D3EA331DE673}" destId="{9B360529-B936-44BC-A785-EA6EB6EFEC4F}" srcOrd="0" destOrd="0" presId="urn:microsoft.com/office/officeart/2011/layout/CircleProcess"/>
    <dgm:cxn modelId="{60897C6E-A016-4C28-A8CE-9549564C0004}" type="presParOf" srcId="{27BD10E6-BAFC-4921-A965-1B325C8B0245}" destId="{F643EB2B-65D6-4A22-B3A4-E3F8279CB5A1}" srcOrd="2" destOrd="0" presId="urn:microsoft.com/office/officeart/2011/layout/CircleProcess"/>
    <dgm:cxn modelId="{FF554B34-72EF-46C3-B8D6-93BBAA83D329}" type="presParOf" srcId="{27BD10E6-BAFC-4921-A965-1B325C8B0245}" destId="{90FDFDFF-B898-4AF9-A68D-C7888052B08F}" srcOrd="3" destOrd="0" presId="urn:microsoft.com/office/officeart/2011/layout/CircleProcess"/>
    <dgm:cxn modelId="{F524EFF4-2643-4118-9BC5-3E77FE5D63D2}" type="presParOf" srcId="{90FDFDFF-B898-4AF9-A68D-C7888052B08F}" destId="{217D8E7E-078A-4DC0-ACA1-39AC04D2D8A5}" srcOrd="0" destOrd="0" presId="urn:microsoft.com/office/officeart/2011/layout/CircleProcess"/>
    <dgm:cxn modelId="{B0999BE0-58BB-49E6-858A-8D9BAD7FB300}" type="presParOf" srcId="{27BD10E6-BAFC-4921-A965-1B325C8B0245}" destId="{1FE63BD3-DE50-412F-875D-430A3CF046FB}" srcOrd="4" destOrd="0" presId="urn:microsoft.com/office/officeart/2011/layout/CircleProcess"/>
    <dgm:cxn modelId="{41843C66-92DF-4AE8-B08B-9A4FF821312B}" type="presParOf" srcId="{1FE63BD3-DE50-412F-875D-430A3CF046FB}" destId="{ABF6D1BE-402A-4CB4-A77D-B6B09C040AA2}" srcOrd="0" destOrd="0" presId="urn:microsoft.com/office/officeart/2011/layout/CircleProcess"/>
    <dgm:cxn modelId="{ECDACABE-3425-426F-9F91-4F49011EE67B}" type="presParOf" srcId="{27BD10E6-BAFC-4921-A965-1B325C8B0245}" destId="{A4829409-0D5E-4F92-BAC7-695E8815FD58}" srcOrd="5" destOrd="0" presId="urn:microsoft.com/office/officeart/2011/layout/CircleProcess"/>
    <dgm:cxn modelId="{0532F8EB-CF57-4659-85D2-D1A23CB2C08E}" type="presParOf" srcId="{27BD10E6-BAFC-4921-A965-1B325C8B0245}" destId="{37F30588-58A5-4477-B091-7AAF5412C1C0}" srcOrd="6" destOrd="0" presId="urn:microsoft.com/office/officeart/2011/layout/CircleProcess"/>
    <dgm:cxn modelId="{AD5ADB26-BFF1-4758-9928-EF35EB1ED82A}" type="presParOf" srcId="{37F30588-58A5-4477-B091-7AAF5412C1C0}" destId="{DE4D9D22-396B-4333-BD6C-437611447F6E}" srcOrd="0" destOrd="0" presId="urn:microsoft.com/office/officeart/2011/layout/CircleProcess"/>
    <dgm:cxn modelId="{362B6ABF-A5FB-4E5F-B8F1-138EAFE37E5D}" type="presParOf" srcId="{27BD10E6-BAFC-4921-A965-1B325C8B0245}" destId="{E3E00142-2AF5-4243-8052-92A0ADBCB270}" srcOrd="7" destOrd="0" presId="urn:microsoft.com/office/officeart/2011/layout/CircleProcess"/>
    <dgm:cxn modelId="{57870F68-37D8-4EB0-9D8A-5CE91B1157D8}" type="presParOf" srcId="{E3E00142-2AF5-4243-8052-92A0ADBCB270}" destId="{EE180B33-3C05-4B2D-AB9E-C4467D6539E9}" srcOrd="0" destOrd="0" presId="urn:microsoft.com/office/officeart/2011/layout/CircleProcess"/>
    <dgm:cxn modelId="{AFDBF3EA-7E2A-40E5-AE8D-E007E1041EF2}" type="presParOf" srcId="{27BD10E6-BAFC-4921-A965-1B325C8B0245}" destId="{C759F331-FDE8-493B-B832-BC58ACF9409B}"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A00A3-2ADB-4EEE-B12C-28715AD060C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A13FAC93-3FC3-40D4-A564-07E1960B4DB6}">
      <dgm:prSet phldrT="[Text]"/>
      <dgm:spPr/>
      <dgm:t>
        <a:bodyPr/>
        <a:lstStyle/>
        <a:p>
          <a:r>
            <a:rPr lang="en-CA" b="1" dirty="0" smtClean="0">
              <a:latin typeface="Garamond" panose="02020404030301010803" pitchFamily="18" charset="0"/>
            </a:rPr>
            <a:t>Personal Leadership Statement</a:t>
          </a:r>
          <a:r>
            <a:rPr lang="en-CA" dirty="0" smtClean="0">
              <a:latin typeface="Garamond" panose="02020404030301010803" pitchFamily="18" charset="0"/>
            </a:rPr>
            <a:t> – maximum two pages (self-evaluation written by the student)</a:t>
          </a:r>
          <a:endParaRPr lang="en-US" dirty="0">
            <a:latin typeface="Garamond" panose="02020404030301010803" pitchFamily="18" charset="0"/>
          </a:endParaRPr>
        </a:p>
      </dgm:t>
    </dgm:pt>
    <dgm:pt modelId="{A6C9480C-A569-442E-B19A-FB4FFBB62F1B}" type="parTrans" cxnId="{A4EB27ED-147F-449C-A686-D32090BC9FA4}">
      <dgm:prSet/>
      <dgm:spPr/>
      <dgm:t>
        <a:bodyPr/>
        <a:lstStyle/>
        <a:p>
          <a:endParaRPr lang="en-US"/>
        </a:p>
      </dgm:t>
    </dgm:pt>
    <dgm:pt modelId="{FB50F60F-C389-4E86-A4BB-3ACBBC28AA6C}" type="sibTrans" cxnId="{A4EB27ED-147F-449C-A686-D32090BC9FA4}">
      <dgm:prSet/>
      <dgm:spPr/>
      <dgm:t>
        <a:bodyPr/>
        <a:lstStyle/>
        <a:p>
          <a:endParaRPr lang="en-US"/>
        </a:p>
      </dgm:t>
    </dgm:pt>
    <dgm:pt modelId="{AC1CC5E0-3519-467D-9F66-AABF5EB9778B}">
      <dgm:prSet phldrT="[Text]"/>
      <dgm:spPr/>
      <dgm:t>
        <a:bodyPr/>
        <a:lstStyle/>
        <a:p>
          <a:r>
            <a:rPr lang="en-CA" b="1" dirty="0" smtClean="0">
              <a:latin typeface="Garamond" panose="02020404030301010803" pitchFamily="18" charset="0"/>
            </a:rPr>
            <a:t>Special circumstances</a:t>
          </a:r>
          <a:r>
            <a:rPr lang="en-CA" dirty="0" smtClean="0">
              <a:latin typeface="Garamond" panose="02020404030301010803" pitchFamily="18" charset="0"/>
            </a:rPr>
            <a:t> </a:t>
          </a:r>
        </a:p>
        <a:p>
          <a:r>
            <a:rPr lang="en-CA" dirty="0" smtClean="0">
              <a:latin typeface="Garamond" panose="02020404030301010803" pitchFamily="18" charset="0"/>
            </a:rPr>
            <a:t>(optional) – maximum one page (written by the student)</a:t>
          </a:r>
          <a:endParaRPr lang="en-US" dirty="0">
            <a:latin typeface="Garamond" panose="02020404030301010803" pitchFamily="18" charset="0"/>
          </a:endParaRPr>
        </a:p>
      </dgm:t>
    </dgm:pt>
    <dgm:pt modelId="{488DA202-75B4-41BC-BF9D-12376BA146CB}" type="parTrans" cxnId="{0BC68E9E-DB38-4996-B378-8FA93F9AD2E6}">
      <dgm:prSet/>
      <dgm:spPr/>
      <dgm:t>
        <a:bodyPr/>
        <a:lstStyle/>
        <a:p>
          <a:endParaRPr lang="en-US"/>
        </a:p>
      </dgm:t>
    </dgm:pt>
    <dgm:pt modelId="{806DAE34-0E8D-4361-BBE5-F6CB125551AE}" type="sibTrans" cxnId="{0BC68E9E-DB38-4996-B378-8FA93F9AD2E6}">
      <dgm:prSet/>
      <dgm:spPr/>
      <dgm:t>
        <a:bodyPr/>
        <a:lstStyle/>
        <a:p>
          <a:endParaRPr lang="en-US"/>
        </a:p>
      </dgm:t>
    </dgm:pt>
    <dgm:pt modelId="{90C1B39E-95C1-4137-A5E2-F961FB1ABEAF}">
      <dgm:prSet phldrT="[Text]"/>
      <dgm:spPr/>
      <dgm:t>
        <a:bodyPr/>
        <a:lstStyle/>
        <a:p>
          <a:r>
            <a:rPr lang="en-CA" b="1" dirty="0" smtClean="0">
              <a:latin typeface="Garamond" panose="02020404030301010803" pitchFamily="18" charset="0"/>
            </a:rPr>
            <a:t>Two Leadership reference Letters</a:t>
          </a:r>
          <a:r>
            <a:rPr lang="en-CA" dirty="0" smtClean="0">
              <a:latin typeface="Garamond" panose="02020404030301010803" pitchFamily="18" charset="0"/>
            </a:rPr>
            <a:t> – maximum two pages each (written by someone who knows the candidate in a non-academic capacity – this letter is attached to the nomination by the candidate)</a:t>
          </a:r>
          <a:endParaRPr lang="en-US" dirty="0">
            <a:latin typeface="Garamond" panose="02020404030301010803" pitchFamily="18" charset="0"/>
          </a:endParaRPr>
        </a:p>
      </dgm:t>
    </dgm:pt>
    <dgm:pt modelId="{C44A123B-6109-4C24-85FC-C97A7502244D}" type="parTrans" cxnId="{E4AF6AB0-BCDA-469B-88F1-11A45B73D6AD}">
      <dgm:prSet/>
      <dgm:spPr/>
      <dgm:t>
        <a:bodyPr/>
        <a:lstStyle/>
        <a:p>
          <a:endParaRPr lang="en-US"/>
        </a:p>
      </dgm:t>
    </dgm:pt>
    <dgm:pt modelId="{084C3737-1A34-46C7-B401-DDC98A92BBB1}" type="sibTrans" cxnId="{E4AF6AB0-BCDA-469B-88F1-11A45B73D6AD}">
      <dgm:prSet/>
      <dgm:spPr/>
      <dgm:t>
        <a:bodyPr/>
        <a:lstStyle/>
        <a:p>
          <a:endParaRPr lang="en-US"/>
        </a:p>
      </dgm:t>
    </dgm:pt>
    <dgm:pt modelId="{27BD10E6-BAFC-4921-A965-1B325C8B0245}" type="pres">
      <dgm:prSet presAssocID="{7D4A00A3-2ADB-4EEE-B12C-28715AD060C1}" presName="Name0" presStyleCnt="0">
        <dgm:presLayoutVars>
          <dgm:chMax val="11"/>
          <dgm:chPref val="11"/>
          <dgm:dir/>
          <dgm:resizeHandles/>
        </dgm:presLayoutVars>
      </dgm:prSet>
      <dgm:spPr/>
      <dgm:t>
        <a:bodyPr/>
        <a:lstStyle/>
        <a:p>
          <a:endParaRPr lang="en-US"/>
        </a:p>
      </dgm:t>
    </dgm:pt>
    <dgm:pt modelId="{105576CB-F986-4C6B-9D85-C6D8905CF136}" type="pres">
      <dgm:prSet presAssocID="{90C1B39E-95C1-4137-A5E2-F961FB1ABEAF}" presName="Accent3" presStyleCnt="0"/>
      <dgm:spPr/>
    </dgm:pt>
    <dgm:pt modelId="{C070CD38-780C-4107-B7FA-B32E0BD50F6E}" type="pres">
      <dgm:prSet presAssocID="{90C1B39E-95C1-4137-A5E2-F961FB1ABEAF}" presName="Accent" presStyleLbl="node1" presStyleIdx="0" presStyleCnt="3"/>
      <dgm:spPr/>
    </dgm:pt>
    <dgm:pt modelId="{42BC1BCA-62DD-4BD3-B8B4-F89BE1CE5314}" type="pres">
      <dgm:prSet presAssocID="{90C1B39E-95C1-4137-A5E2-F961FB1ABEAF}" presName="ParentBackground3" presStyleCnt="0"/>
      <dgm:spPr/>
    </dgm:pt>
    <dgm:pt modelId="{9795EAD3-342F-405F-8BFA-0BDD578B91AF}" type="pres">
      <dgm:prSet presAssocID="{90C1B39E-95C1-4137-A5E2-F961FB1ABEAF}" presName="ParentBackground" presStyleLbl="fgAcc1" presStyleIdx="0" presStyleCnt="3" custLinFactNeighborX="0" custLinFactNeighborY="-34"/>
      <dgm:spPr/>
      <dgm:t>
        <a:bodyPr/>
        <a:lstStyle/>
        <a:p>
          <a:endParaRPr lang="en-US"/>
        </a:p>
      </dgm:t>
    </dgm:pt>
    <dgm:pt modelId="{2666F7B6-5C24-4676-85C0-B0A34485A421}" type="pres">
      <dgm:prSet presAssocID="{90C1B39E-95C1-4137-A5E2-F961FB1ABEAF}" presName="Parent3" presStyleLbl="revTx" presStyleIdx="0" presStyleCnt="0">
        <dgm:presLayoutVars>
          <dgm:chMax val="1"/>
          <dgm:chPref val="1"/>
          <dgm:bulletEnabled val="1"/>
        </dgm:presLayoutVars>
      </dgm:prSet>
      <dgm:spPr/>
      <dgm:t>
        <a:bodyPr/>
        <a:lstStyle/>
        <a:p>
          <a:endParaRPr lang="en-US"/>
        </a:p>
      </dgm:t>
    </dgm:pt>
    <dgm:pt modelId="{00E14AA9-307C-4ADF-8809-74F68664A85B}" type="pres">
      <dgm:prSet presAssocID="{AC1CC5E0-3519-467D-9F66-AABF5EB9778B}" presName="Accent2" presStyleCnt="0"/>
      <dgm:spPr/>
    </dgm:pt>
    <dgm:pt modelId="{40B94678-4CD7-4C46-A9B6-286AAAF1F11F}" type="pres">
      <dgm:prSet presAssocID="{AC1CC5E0-3519-467D-9F66-AABF5EB9778B}" presName="Accent" presStyleLbl="node1" presStyleIdx="1" presStyleCnt="3"/>
      <dgm:spPr/>
    </dgm:pt>
    <dgm:pt modelId="{4528F925-8D38-433F-98EF-A5C13F511DE6}" type="pres">
      <dgm:prSet presAssocID="{AC1CC5E0-3519-467D-9F66-AABF5EB9778B}" presName="ParentBackground2" presStyleCnt="0"/>
      <dgm:spPr/>
    </dgm:pt>
    <dgm:pt modelId="{4A2BA2DC-868E-4487-B109-AA98550F17A1}" type="pres">
      <dgm:prSet presAssocID="{AC1CC5E0-3519-467D-9F66-AABF5EB9778B}" presName="ParentBackground" presStyleLbl="fgAcc1" presStyleIdx="1" presStyleCnt="3"/>
      <dgm:spPr/>
      <dgm:t>
        <a:bodyPr/>
        <a:lstStyle/>
        <a:p>
          <a:endParaRPr lang="en-US"/>
        </a:p>
      </dgm:t>
    </dgm:pt>
    <dgm:pt modelId="{9CAABD78-F55F-440C-B812-63AB7FB971B6}" type="pres">
      <dgm:prSet presAssocID="{AC1CC5E0-3519-467D-9F66-AABF5EB9778B}" presName="Parent2" presStyleLbl="revTx" presStyleIdx="0" presStyleCnt="0">
        <dgm:presLayoutVars>
          <dgm:chMax val="1"/>
          <dgm:chPref val="1"/>
          <dgm:bulletEnabled val="1"/>
        </dgm:presLayoutVars>
      </dgm:prSet>
      <dgm:spPr/>
      <dgm:t>
        <a:bodyPr/>
        <a:lstStyle/>
        <a:p>
          <a:endParaRPr lang="en-US"/>
        </a:p>
      </dgm:t>
    </dgm:pt>
    <dgm:pt modelId="{37F30588-58A5-4477-B091-7AAF5412C1C0}" type="pres">
      <dgm:prSet presAssocID="{A13FAC93-3FC3-40D4-A564-07E1960B4DB6}" presName="Accent1" presStyleCnt="0"/>
      <dgm:spPr/>
      <dgm:t>
        <a:bodyPr/>
        <a:lstStyle/>
        <a:p>
          <a:endParaRPr lang="en-US"/>
        </a:p>
      </dgm:t>
    </dgm:pt>
    <dgm:pt modelId="{DE4D9D22-396B-4333-BD6C-437611447F6E}" type="pres">
      <dgm:prSet presAssocID="{A13FAC93-3FC3-40D4-A564-07E1960B4DB6}" presName="Accent" presStyleLbl="node1" presStyleIdx="2" presStyleCnt="3"/>
      <dgm:spPr/>
      <dgm:t>
        <a:bodyPr/>
        <a:lstStyle/>
        <a:p>
          <a:endParaRPr lang="en-US"/>
        </a:p>
      </dgm:t>
    </dgm:pt>
    <dgm:pt modelId="{E3E00142-2AF5-4243-8052-92A0ADBCB270}" type="pres">
      <dgm:prSet presAssocID="{A13FAC93-3FC3-40D4-A564-07E1960B4DB6}" presName="ParentBackground1" presStyleCnt="0"/>
      <dgm:spPr/>
      <dgm:t>
        <a:bodyPr/>
        <a:lstStyle/>
        <a:p>
          <a:endParaRPr lang="en-US"/>
        </a:p>
      </dgm:t>
    </dgm:pt>
    <dgm:pt modelId="{EE180B33-3C05-4B2D-AB9E-C4467D6539E9}" type="pres">
      <dgm:prSet presAssocID="{A13FAC93-3FC3-40D4-A564-07E1960B4DB6}" presName="ParentBackground" presStyleLbl="fgAcc1" presStyleIdx="2" presStyleCnt="3"/>
      <dgm:spPr/>
      <dgm:t>
        <a:bodyPr/>
        <a:lstStyle/>
        <a:p>
          <a:endParaRPr lang="en-US"/>
        </a:p>
      </dgm:t>
    </dgm:pt>
    <dgm:pt modelId="{C759F331-FDE8-493B-B832-BC58ACF9409B}" type="pres">
      <dgm:prSet presAssocID="{A13FAC93-3FC3-40D4-A564-07E1960B4DB6}" presName="Parent1" presStyleLbl="revTx" presStyleIdx="0" presStyleCnt="0">
        <dgm:presLayoutVars>
          <dgm:chMax val="1"/>
          <dgm:chPref val="1"/>
          <dgm:bulletEnabled val="1"/>
        </dgm:presLayoutVars>
      </dgm:prSet>
      <dgm:spPr/>
      <dgm:t>
        <a:bodyPr/>
        <a:lstStyle/>
        <a:p>
          <a:endParaRPr lang="en-US"/>
        </a:p>
      </dgm:t>
    </dgm:pt>
  </dgm:ptLst>
  <dgm:cxnLst>
    <dgm:cxn modelId="{E4AF6AB0-BCDA-469B-88F1-11A45B73D6AD}" srcId="{7D4A00A3-2ADB-4EEE-B12C-28715AD060C1}" destId="{90C1B39E-95C1-4137-A5E2-F961FB1ABEAF}" srcOrd="2" destOrd="0" parTransId="{C44A123B-6109-4C24-85FC-C97A7502244D}" sibTransId="{084C3737-1A34-46C7-B401-DDC98A92BBB1}"/>
    <dgm:cxn modelId="{A4EB27ED-147F-449C-A686-D32090BC9FA4}" srcId="{7D4A00A3-2ADB-4EEE-B12C-28715AD060C1}" destId="{A13FAC93-3FC3-40D4-A564-07E1960B4DB6}" srcOrd="0" destOrd="0" parTransId="{A6C9480C-A569-442E-B19A-FB4FFBB62F1B}" sibTransId="{FB50F60F-C389-4E86-A4BB-3ACBBC28AA6C}"/>
    <dgm:cxn modelId="{1FA32190-7352-4F8E-B8F6-716D52FD094A}" type="presOf" srcId="{90C1B39E-95C1-4137-A5E2-F961FB1ABEAF}" destId="{9795EAD3-342F-405F-8BFA-0BDD578B91AF}" srcOrd="0" destOrd="0" presId="urn:microsoft.com/office/officeart/2011/layout/CircleProcess"/>
    <dgm:cxn modelId="{9F718947-1BEC-4A56-873D-0B733FC3638A}" type="presOf" srcId="{AC1CC5E0-3519-467D-9F66-AABF5EB9778B}" destId="{4A2BA2DC-868E-4487-B109-AA98550F17A1}" srcOrd="0" destOrd="0" presId="urn:microsoft.com/office/officeart/2011/layout/CircleProcess"/>
    <dgm:cxn modelId="{5B2A2DBD-5F20-424F-AA10-EB7FBEB06FD4}" type="presOf" srcId="{7D4A00A3-2ADB-4EEE-B12C-28715AD060C1}" destId="{27BD10E6-BAFC-4921-A965-1B325C8B0245}" srcOrd="0" destOrd="0" presId="urn:microsoft.com/office/officeart/2011/layout/CircleProcess"/>
    <dgm:cxn modelId="{B5977BF5-0AF6-4111-85D5-68249BAA6B61}" type="presOf" srcId="{90C1B39E-95C1-4137-A5E2-F961FB1ABEAF}" destId="{2666F7B6-5C24-4676-85C0-B0A34485A421}" srcOrd="1" destOrd="0" presId="urn:microsoft.com/office/officeart/2011/layout/CircleProcess"/>
    <dgm:cxn modelId="{0BC68E9E-DB38-4996-B378-8FA93F9AD2E6}" srcId="{7D4A00A3-2ADB-4EEE-B12C-28715AD060C1}" destId="{AC1CC5E0-3519-467D-9F66-AABF5EB9778B}" srcOrd="1" destOrd="0" parTransId="{488DA202-75B4-41BC-BF9D-12376BA146CB}" sibTransId="{806DAE34-0E8D-4361-BBE5-F6CB125551AE}"/>
    <dgm:cxn modelId="{9F15AA84-C4AD-46F9-92E0-4120F01F5BD1}" type="presOf" srcId="{AC1CC5E0-3519-467D-9F66-AABF5EB9778B}" destId="{9CAABD78-F55F-440C-B812-63AB7FB971B6}" srcOrd="1" destOrd="0" presId="urn:microsoft.com/office/officeart/2011/layout/CircleProcess"/>
    <dgm:cxn modelId="{E43825A0-D8CF-48DE-B6AD-52EB9540F81E}" type="presOf" srcId="{A13FAC93-3FC3-40D4-A564-07E1960B4DB6}" destId="{EE180B33-3C05-4B2D-AB9E-C4467D6539E9}" srcOrd="0" destOrd="0" presId="urn:microsoft.com/office/officeart/2011/layout/CircleProcess"/>
    <dgm:cxn modelId="{818347A9-F58F-4421-99A6-D6194EE2EE5D}" type="presOf" srcId="{A13FAC93-3FC3-40D4-A564-07E1960B4DB6}" destId="{C759F331-FDE8-493B-B832-BC58ACF9409B}" srcOrd="1" destOrd="0" presId="urn:microsoft.com/office/officeart/2011/layout/CircleProcess"/>
    <dgm:cxn modelId="{2AAB60ED-FED9-4811-B6CA-09C3A396E681}" type="presParOf" srcId="{27BD10E6-BAFC-4921-A965-1B325C8B0245}" destId="{105576CB-F986-4C6B-9D85-C6D8905CF136}" srcOrd="0" destOrd="0" presId="urn:microsoft.com/office/officeart/2011/layout/CircleProcess"/>
    <dgm:cxn modelId="{4EE3490F-FFEB-4599-B232-2503F26F5484}" type="presParOf" srcId="{105576CB-F986-4C6B-9D85-C6D8905CF136}" destId="{C070CD38-780C-4107-B7FA-B32E0BD50F6E}" srcOrd="0" destOrd="0" presId="urn:microsoft.com/office/officeart/2011/layout/CircleProcess"/>
    <dgm:cxn modelId="{3AD7ADBC-9B27-4AD8-9379-48D0D556AC8B}" type="presParOf" srcId="{27BD10E6-BAFC-4921-A965-1B325C8B0245}" destId="{42BC1BCA-62DD-4BD3-B8B4-F89BE1CE5314}" srcOrd="1" destOrd="0" presId="urn:microsoft.com/office/officeart/2011/layout/CircleProcess"/>
    <dgm:cxn modelId="{5E918FC4-7536-4DCE-B148-5B2F3D42B26A}" type="presParOf" srcId="{42BC1BCA-62DD-4BD3-B8B4-F89BE1CE5314}" destId="{9795EAD3-342F-405F-8BFA-0BDD578B91AF}" srcOrd="0" destOrd="0" presId="urn:microsoft.com/office/officeart/2011/layout/CircleProcess"/>
    <dgm:cxn modelId="{FB35E36A-8131-4EE9-AE32-3990F96B663C}" type="presParOf" srcId="{27BD10E6-BAFC-4921-A965-1B325C8B0245}" destId="{2666F7B6-5C24-4676-85C0-B0A34485A421}" srcOrd="2" destOrd="0" presId="urn:microsoft.com/office/officeart/2011/layout/CircleProcess"/>
    <dgm:cxn modelId="{CF418C8B-D6B5-472E-B789-73F8F78BCA34}" type="presParOf" srcId="{27BD10E6-BAFC-4921-A965-1B325C8B0245}" destId="{00E14AA9-307C-4ADF-8809-74F68664A85B}" srcOrd="3" destOrd="0" presId="urn:microsoft.com/office/officeart/2011/layout/CircleProcess"/>
    <dgm:cxn modelId="{B7E5D812-E411-4B92-A9EF-0A9CE711A6B1}" type="presParOf" srcId="{00E14AA9-307C-4ADF-8809-74F68664A85B}" destId="{40B94678-4CD7-4C46-A9B6-286AAAF1F11F}" srcOrd="0" destOrd="0" presId="urn:microsoft.com/office/officeart/2011/layout/CircleProcess"/>
    <dgm:cxn modelId="{3FA8DE74-2F62-4307-B201-81424FA84C6B}" type="presParOf" srcId="{27BD10E6-BAFC-4921-A965-1B325C8B0245}" destId="{4528F925-8D38-433F-98EF-A5C13F511DE6}" srcOrd="4" destOrd="0" presId="urn:microsoft.com/office/officeart/2011/layout/CircleProcess"/>
    <dgm:cxn modelId="{89060140-C7E5-4C37-84F4-E1E3A704FA2E}" type="presParOf" srcId="{4528F925-8D38-433F-98EF-A5C13F511DE6}" destId="{4A2BA2DC-868E-4487-B109-AA98550F17A1}" srcOrd="0" destOrd="0" presId="urn:microsoft.com/office/officeart/2011/layout/CircleProcess"/>
    <dgm:cxn modelId="{52BC9550-1923-4669-85B9-8A133550B045}" type="presParOf" srcId="{27BD10E6-BAFC-4921-A965-1B325C8B0245}" destId="{9CAABD78-F55F-440C-B812-63AB7FB971B6}" srcOrd="5" destOrd="0" presId="urn:microsoft.com/office/officeart/2011/layout/CircleProcess"/>
    <dgm:cxn modelId="{9F55C3A7-4C40-485D-B9A7-B4BE345EE48B}" type="presParOf" srcId="{27BD10E6-BAFC-4921-A965-1B325C8B0245}" destId="{37F30588-58A5-4477-B091-7AAF5412C1C0}" srcOrd="6" destOrd="0" presId="urn:microsoft.com/office/officeart/2011/layout/CircleProcess"/>
    <dgm:cxn modelId="{5555967B-4AE4-44CE-8EE3-84B8CD68126B}" type="presParOf" srcId="{37F30588-58A5-4477-B091-7AAF5412C1C0}" destId="{DE4D9D22-396B-4333-BD6C-437611447F6E}" srcOrd="0" destOrd="0" presId="urn:microsoft.com/office/officeart/2011/layout/CircleProcess"/>
    <dgm:cxn modelId="{E481CC16-CB69-44B2-BA4D-4FA2E686602D}" type="presParOf" srcId="{27BD10E6-BAFC-4921-A965-1B325C8B0245}" destId="{E3E00142-2AF5-4243-8052-92A0ADBCB270}" srcOrd="7" destOrd="0" presId="urn:microsoft.com/office/officeart/2011/layout/CircleProcess"/>
    <dgm:cxn modelId="{B907E800-B973-4D96-BFB9-AB29FAE5CFEE}" type="presParOf" srcId="{E3E00142-2AF5-4243-8052-92A0ADBCB270}" destId="{EE180B33-3C05-4B2D-AB9E-C4467D6539E9}" srcOrd="0" destOrd="0" presId="urn:microsoft.com/office/officeart/2011/layout/CircleProcess"/>
    <dgm:cxn modelId="{E486E554-C081-4652-A9F0-62B8DD0EC4DD}" type="presParOf" srcId="{27BD10E6-BAFC-4921-A965-1B325C8B0245}" destId="{C759F331-FDE8-493B-B832-BC58ACF9409B}" srcOrd="8"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DEAC79-D14E-4DD2-BCB6-A462D509A96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AC41325-2418-467B-AE7C-3B3A58A6DE99}">
      <dgm:prSet phldrT="[Text]"/>
      <dgm:spPr/>
      <dgm:t>
        <a:bodyPr/>
        <a:lstStyle/>
        <a:p>
          <a:r>
            <a:rPr lang="en-CA" b="1" dirty="0" smtClean="0">
              <a:latin typeface="Garamond" panose="02020404030301010803" pitchFamily="18" charset="0"/>
            </a:rPr>
            <a:t>Research proposal</a:t>
          </a:r>
          <a:r>
            <a:rPr lang="en-CA" dirty="0" smtClean="0">
              <a:latin typeface="Garamond" panose="02020404030301010803" pitchFamily="18" charset="0"/>
            </a:rPr>
            <a:t> – maximum two pages (written by the student)</a:t>
          </a:r>
          <a:endParaRPr lang="en-US" dirty="0">
            <a:latin typeface="Garamond" panose="02020404030301010803" pitchFamily="18" charset="0"/>
          </a:endParaRPr>
        </a:p>
      </dgm:t>
    </dgm:pt>
    <dgm:pt modelId="{DF548C52-D258-4696-AF51-DE907584EDE7}" type="parTrans" cxnId="{D460C241-7FFC-4B8C-955C-54C0F6419DE8}">
      <dgm:prSet/>
      <dgm:spPr/>
      <dgm:t>
        <a:bodyPr/>
        <a:lstStyle/>
        <a:p>
          <a:endParaRPr lang="en-US"/>
        </a:p>
      </dgm:t>
    </dgm:pt>
    <dgm:pt modelId="{A930AD19-954F-4FAE-89AB-D1F05852A149}" type="sibTrans" cxnId="{D460C241-7FFC-4B8C-955C-54C0F6419DE8}">
      <dgm:prSet/>
      <dgm:spPr/>
      <dgm:t>
        <a:bodyPr/>
        <a:lstStyle/>
        <a:p>
          <a:endParaRPr lang="en-US"/>
        </a:p>
      </dgm:t>
    </dgm:pt>
    <dgm:pt modelId="{C1BB6337-E902-4DB1-BEA4-BA08B364D77C}">
      <dgm:prSet phldrT="[Text]"/>
      <dgm:spPr/>
      <dgm:t>
        <a:bodyPr/>
        <a:lstStyle/>
        <a:p>
          <a:r>
            <a:rPr lang="en-CA" b="1" dirty="0" smtClean="0">
              <a:latin typeface="Garamond" panose="02020404030301010803" pitchFamily="18" charset="0"/>
            </a:rPr>
            <a:t>Project references</a:t>
          </a:r>
          <a:r>
            <a:rPr lang="en-CA" dirty="0" smtClean="0">
              <a:latin typeface="Garamond" panose="02020404030301010803" pitchFamily="18" charset="0"/>
            </a:rPr>
            <a:t> – maximum five pages (written by the student)</a:t>
          </a:r>
          <a:endParaRPr lang="en-US" dirty="0">
            <a:latin typeface="Garamond" panose="02020404030301010803" pitchFamily="18" charset="0"/>
          </a:endParaRPr>
        </a:p>
      </dgm:t>
    </dgm:pt>
    <dgm:pt modelId="{1D56059B-6C64-4504-9DC0-A4C39DACCBA9}" type="parTrans" cxnId="{523B9C3A-0BEE-4F79-9BE3-77AB75F52D3B}">
      <dgm:prSet/>
      <dgm:spPr/>
      <dgm:t>
        <a:bodyPr/>
        <a:lstStyle/>
        <a:p>
          <a:endParaRPr lang="en-US"/>
        </a:p>
      </dgm:t>
    </dgm:pt>
    <dgm:pt modelId="{332011FA-2220-4BF7-9E8A-CFB7401DAEA6}" type="sibTrans" cxnId="{523B9C3A-0BEE-4F79-9BE3-77AB75F52D3B}">
      <dgm:prSet/>
      <dgm:spPr/>
      <dgm:t>
        <a:bodyPr/>
        <a:lstStyle/>
        <a:p>
          <a:endParaRPr lang="en-US"/>
        </a:p>
      </dgm:t>
    </dgm:pt>
    <dgm:pt modelId="{A3BBD7DA-D1B5-4FBC-8F95-7631674EDDE4}">
      <dgm:prSet phldrT="[Text]"/>
      <dgm:spPr/>
      <dgm:t>
        <a:bodyPr/>
        <a:lstStyle/>
        <a:p>
          <a:r>
            <a:rPr lang="en-CA" b="1" dirty="0" smtClean="0">
              <a:latin typeface="Garamond" panose="02020404030301010803" pitchFamily="18" charset="0"/>
            </a:rPr>
            <a:t>Two Academic reference Letters </a:t>
          </a:r>
          <a:r>
            <a:rPr lang="en-CA" dirty="0" smtClean="0">
              <a:latin typeface="Garamond" panose="02020404030301010803" pitchFamily="18" charset="0"/>
            </a:rPr>
            <a:t> – three sections each (written by someone who knows the candidate in an academic capacity)</a:t>
          </a:r>
          <a:endParaRPr lang="en-US" dirty="0">
            <a:latin typeface="Garamond" panose="02020404030301010803" pitchFamily="18" charset="0"/>
          </a:endParaRPr>
        </a:p>
      </dgm:t>
    </dgm:pt>
    <dgm:pt modelId="{10FEFF8D-AA9D-4150-A178-EEA207219C56}" type="parTrans" cxnId="{0142C4E1-6690-494D-B187-F6DE866607B4}">
      <dgm:prSet/>
      <dgm:spPr/>
      <dgm:t>
        <a:bodyPr/>
        <a:lstStyle/>
        <a:p>
          <a:endParaRPr lang="en-US"/>
        </a:p>
      </dgm:t>
    </dgm:pt>
    <dgm:pt modelId="{FD30A23C-2E58-44A1-BDAD-B5A221D0294A}" type="sibTrans" cxnId="{0142C4E1-6690-494D-B187-F6DE866607B4}">
      <dgm:prSet/>
      <dgm:spPr/>
      <dgm:t>
        <a:bodyPr/>
        <a:lstStyle/>
        <a:p>
          <a:endParaRPr lang="en-US"/>
        </a:p>
      </dgm:t>
    </dgm:pt>
    <dgm:pt modelId="{30D9B9BE-215F-40D8-AB7F-0313DDF13DBB}" type="pres">
      <dgm:prSet presAssocID="{34DEAC79-D14E-4DD2-BCB6-A462D509A960}" presName="Name0" presStyleCnt="0">
        <dgm:presLayoutVars>
          <dgm:chMax val="11"/>
          <dgm:chPref val="11"/>
          <dgm:dir/>
          <dgm:resizeHandles/>
        </dgm:presLayoutVars>
      </dgm:prSet>
      <dgm:spPr/>
      <dgm:t>
        <a:bodyPr/>
        <a:lstStyle/>
        <a:p>
          <a:endParaRPr lang="en-US"/>
        </a:p>
      </dgm:t>
    </dgm:pt>
    <dgm:pt modelId="{09D54885-F542-4F80-B4B5-ADD07AA7B10C}" type="pres">
      <dgm:prSet presAssocID="{A3BBD7DA-D1B5-4FBC-8F95-7631674EDDE4}" presName="Accent3" presStyleCnt="0"/>
      <dgm:spPr/>
    </dgm:pt>
    <dgm:pt modelId="{1D87CAE3-E156-4C52-8A80-C7084A593265}" type="pres">
      <dgm:prSet presAssocID="{A3BBD7DA-D1B5-4FBC-8F95-7631674EDDE4}" presName="Accent" presStyleLbl="node1" presStyleIdx="0" presStyleCnt="3"/>
      <dgm:spPr/>
    </dgm:pt>
    <dgm:pt modelId="{D977FF81-512D-4495-9014-D0C3412562B7}" type="pres">
      <dgm:prSet presAssocID="{A3BBD7DA-D1B5-4FBC-8F95-7631674EDDE4}" presName="ParentBackground3" presStyleCnt="0"/>
      <dgm:spPr/>
    </dgm:pt>
    <dgm:pt modelId="{EA104638-973A-4D13-9225-793397D9DC33}" type="pres">
      <dgm:prSet presAssocID="{A3BBD7DA-D1B5-4FBC-8F95-7631674EDDE4}" presName="ParentBackground" presStyleLbl="fgAcc1" presStyleIdx="0" presStyleCnt="3"/>
      <dgm:spPr/>
      <dgm:t>
        <a:bodyPr/>
        <a:lstStyle/>
        <a:p>
          <a:endParaRPr lang="en-US"/>
        </a:p>
      </dgm:t>
    </dgm:pt>
    <dgm:pt modelId="{902D9F78-C1DC-44D9-88F5-4AC5B611DF3F}" type="pres">
      <dgm:prSet presAssocID="{A3BBD7DA-D1B5-4FBC-8F95-7631674EDDE4}" presName="Parent3" presStyleLbl="revTx" presStyleIdx="0" presStyleCnt="0">
        <dgm:presLayoutVars>
          <dgm:chMax val="1"/>
          <dgm:chPref val="1"/>
          <dgm:bulletEnabled val="1"/>
        </dgm:presLayoutVars>
      </dgm:prSet>
      <dgm:spPr/>
      <dgm:t>
        <a:bodyPr/>
        <a:lstStyle/>
        <a:p>
          <a:endParaRPr lang="en-US"/>
        </a:p>
      </dgm:t>
    </dgm:pt>
    <dgm:pt modelId="{A7F8D5AD-C7D0-467D-B035-59AF257A9093}" type="pres">
      <dgm:prSet presAssocID="{C1BB6337-E902-4DB1-BEA4-BA08B364D77C}" presName="Accent2" presStyleCnt="0"/>
      <dgm:spPr/>
    </dgm:pt>
    <dgm:pt modelId="{46DB4F83-2762-47C3-8B28-C48A88703B50}" type="pres">
      <dgm:prSet presAssocID="{C1BB6337-E902-4DB1-BEA4-BA08B364D77C}" presName="Accent" presStyleLbl="node1" presStyleIdx="1" presStyleCnt="3"/>
      <dgm:spPr/>
    </dgm:pt>
    <dgm:pt modelId="{4A5FBFEF-D79F-486D-871D-DE2F24C8D35B}" type="pres">
      <dgm:prSet presAssocID="{C1BB6337-E902-4DB1-BEA4-BA08B364D77C}" presName="ParentBackground2" presStyleCnt="0"/>
      <dgm:spPr/>
    </dgm:pt>
    <dgm:pt modelId="{46851420-3761-48EC-9240-56B4E918B42D}" type="pres">
      <dgm:prSet presAssocID="{C1BB6337-E902-4DB1-BEA4-BA08B364D77C}" presName="ParentBackground" presStyleLbl="fgAcc1" presStyleIdx="1" presStyleCnt="3"/>
      <dgm:spPr/>
      <dgm:t>
        <a:bodyPr/>
        <a:lstStyle/>
        <a:p>
          <a:endParaRPr lang="en-US"/>
        </a:p>
      </dgm:t>
    </dgm:pt>
    <dgm:pt modelId="{2CD7B53A-A61A-4916-97E6-203B97EC55E0}" type="pres">
      <dgm:prSet presAssocID="{C1BB6337-E902-4DB1-BEA4-BA08B364D77C}" presName="Parent2" presStyleLbl="revTx" presStyleIdx="0" presStyleCnt="0">
        <dgm:presLayoutVars>
          <dgm:chMax val="1"/>
          <dgm:chPref val="1"/>
          <dgm:bulletEnabled val="1"/>
        </dgm:presLayoutVars>
      </dgm:prSet>
      <dgm:spPr/>
      <dgm:t>
        <a:bodyPr/>
        <a:lstStyle/>
        <a:p>
          <a:endParaRPr lang="en-US"/>
        </a:p>
      </dgm:t>
    </dgm:pt>
    <dgm:pt modelId="{83065FE0-845D-453D-93B3-809166FE86D7}" type="pres">
      <dgm:prSet presAssocID="{2AC41325-2418-467B-AE7C-3B3A58A6DE99}" presName="Accent1" presStyleCnt="0"/>
      <dgm:spPr/>
    </dgm:pt>
    <dgm:pt modelId="{42224BF2-F136-4600-A037-8B4ABD30161D}" type="pres">
      <dgm:prSet presAssocID="{2AC41325-2418-467B-AE7C-3B3A58A6DE99}" presName="Accent" presStyleLbl="node1" presStyleIdx="2" presStyleCnt="3"/>
      <dgm:spPr/>
    </dgm:pt>
    <dgm:pt modelId="{0AD0D9EA-8EFF-479D-8124-E8F8923B5D3E}" type="pres">
      <dgm:prSet presAssocID="{2AC41325-2418-467B-AE7C-3B3A58A6DE99}" presName="ParentBackground1" presStyleCnt="0"/>
      <dgm:spPr/>
    </dgm:pt>
    <dgm:pt modelId="{36ACB06F-416F-4042-BF41-73C72F90729B}" type="pres">
      <dgm:prSet presAssocID="{2AC41325-2418-467B-AE7C-3B3A58A6DE99}" presName="ParentBackground" presStyleLbl="fgAcc1" presStyleIdx="2" presStyleCnt="3"/>
      <dgm:spPr/>
      <dgm:t>
        <a:bodyPr/>
        <a:lstStyle/>
        <a:p>
          <a:endParaRPr lang="en-US"/>
        </a:p>
      </dgm:t>
    </dgm:pt>
    <dgm:pt modelId="{7C0C3A35-2BCC-472D-8242-969F880CB1A8}" type="pres">
      <dgm:prSet presAssocID="{2AC41325-2418-467B-AE7C-3B3A58A6DE99}" presName="Parent1" presStyleLbl="revTx" presStyleIdx="0" presStyleCnt="0">
        <dgm:presLayoutVars>
          <dgm:chMax val="1"/>
          <dgm:chPref val="1"/>
          <dgm:bulletEnabled val="1"/>
        </dgm:presLayoutVars>
      </dgm:prSet>
      <dgm:spPr/>
      <dgm:t>
        <a:bodyPr/>
        <a:lstStyle/>
        <a:p>
          <a:endParaRPr lang="en-US"/>
        </a:p>
      </dgm:t>
    </dgm:pt>
  </dgm:ptLst>
  <dgm:cxnLst>
    <dgm:cxn modelId="{DC1CDCF0-4B4D-457D-B36F-FDB785419C81}" type="presOf" srcId="{A3BBD7DA-D1B5-4FBC-8F95-7631674EDDE4}" destId="{EA104638-973A-4D13-9225-793397D9DC33}" srcOrd="0" destOrd="0" presId="urn:microsoft.com/office/officeart/2011/layout/CircleProcess"/>
    <dgm:cxn modelId="{0142C4E1-6690-494D-B187-F6DE866607B4}" srcId="{34DEAC79-D14E-4DD2-BCB6-A462D509A960}" destId="{A3BBD7DA-D1B5-4FBC-8F95-7631674EDDE4}" srcOrd="2" destOrd="0" parTransId="{10FEFF8D-AA9D-4150-A178-EEA207219C56}" sibTransId="{FD30A23C-2E58-44A1-BDAD-B5A221D0294A}"/>
    <dgm:cxn modelId="{FF5510F0-37D1-4041-9A0F-86336B8C81EA}" type="presOf" srcId="{2AC41325-2418-467B-AE7C-3B3A58A6DE99}" destId="{7C0C3A35-2BCC-472D-8242-969F880CB1A8}" srcOrd="1" destOrd="0" presId="urn:microsoft.com/office/officeart/2011/layout/CircleProcess"/>
    <dgm:cxn modelId="{523B9C3A-0BEE-4F79-9BE3-77AB75F52D3B}" srcId="{34DEAC79-D14E-4DD2-BCB6-A462D509A960}" destId="{C1BB6337-E902-4DB1-BEA4-BA08B364D77C}" srcOrd="1" destOrd="0" parTransId="{1D56059B-6C64-4504-9DC0-A4C39DACCBA9}" sibTransId="{332011FA-2220-4BF7-9E8A-CFB7401DAEA6}"/>
    <dgm:cxn modelId="{AE40F70A-1DCA-4DEB-AA5D-82D0B0CED121}" type="presOf" srcId="{34DEAC79-D14E-4DD2-BCB6-A462D509A960}" destId="{30D9B9BE-215F-40D8-AB7F-0313DDF13DBB}" srcOrd="0" destOrd="0" presId="urn:microsoft.com/office/officeart/2011/layout/CircleProcess"/>
    <dgm:cxn modelId="{E18BC4ED-01F9-44A2-8990-62DC5D51D5C2}" type="presOf" srcId="{C1BB6337-E902-4DB1-BEA4-BA08B364D77C}" destId="{46851420-3761-48EC-9240-56B4E918B42D}" srcOrd="0" destOrd="0" presId="urn:microsoft.com/office/officeart/2011/layout/CircleProcess"/>
    <dgm:cxn modelId="{935AC721-04F2-4BE4-9F83-53EE6EFC600E}" type="presOf" srcId="{2AC41325-2418-467B-AE7C-3B3A58A6DE99}" destId="{36ACB06F-416F-4042-BF41-73C72F90729B}" srcOrd="0" destOrd="0" presId="urn:microsoft.com/office/officeart/2011/layout/CircleProcess"/>
    <dgm:cxn modelId="{72B9439E-30D0-4612-84C5-A7A98D3CFE6D}" type="presOf" srcId="{C1BB6337-E902-4DB1-BEA4-BA08B364D77C}" destId="{2CD7B53A-A61A-4916-97E6-203B97EC55E0}" srcOrd="1" destOrd="0" presId="urn:microsoft.com/office/officeart/2011/layout/CircleProcess"/>
    <dgm:cxn modelId="{8971F1D8-B0D8-4DFB-92E5-C8138E1F4592}" type="presOf" srcId="{A3BBD7DA-D1B5-4FBC-8F95-7631674EDDE4}" destId="{902D9F78-C1DC-44D9-88F5-4AC5B611DF3F}" srcOrd="1" destOrd="0" presId="urn:microsoft.com/office/officeart/2011/layout/CircleProcess"/>
    <dgm:cxn modelId="{D460C241-7FFC-4B8C-955C-54C0F6419DE8}" srcId="{34DEAC79-D14E-4DD2-BCB6-A462D509A960}" destId="{2AC41325-2418-467B-AE7C-3B3A58A6DE99}" srcOrd="0" destOrd="0" parTransId="{DF548C52-D258-4696-AF51-DE907584EDE7}" sibTransId="{A930AD19-954F-4FAE-89AB-D1F05852A149}"/>
    <dgm:cxn modelId="{2D9EF1D4-FB9F-4B32-92A7-DCF322F10A6A}" type="presParOf" srcId="{30D9B9BE-215F-40D8-AB7F-0313DDF13DBB}" destId="{09D54885-F542-4F80-B4B5-ADD07AA7B10C}" srcOrd="0" destOrd="0" presId="urn:microsoft.com/office/officeart/2011/layout/CircleProcess"/>
    <dgm:cxn modelId="{75213848-759C-481B-85C7-3CEEA5F18535}" type="presParOf" srcId="{09D54885-F542-4F80-B4B5-ADD07AA7B10C}" destId="{1D87CAE3-E156-4C52-8A80-C7084A593265}" srcOrd="0" destOrd="0" presId="urn:microsoft.com/office/officeart/2011/layout/CircleProcess"/>
    <dgm:cxn modelId="{A3664125-C4A6-4912-85EF-873CFBD928A9}" type="presParOf" srcId="{30D9B9BE-215F-40D8-AB7F-0313DDF13DBB}" destId="{D977FF81-512D-4495-9014-D0C3412562B7}" srcOrd="1" destOrd="0" presId="urn:microsoft.com/office/officeart/2011/layout/CircleProcess"/>
    <dgm:cxn modelId="{0F26A772-6FF4-4541-891F-8F27D3796A0C}" type="presParOf" srcId="{D977FF81-512D-4495-9014-D0C3412562B7}" destId="{EA104638-973A-4D13-9225-793397D9DC33}" srcOrd="0" destOrd="0" presId="urn:microsoft.com/office/officeart/2011/layout/CircleProcess"/>
    <dgm:cxn modelId="{65B52F88-83E8-40D3-B598-6472242D2AED}" type="presParOf" srcId="{30D9B9BE-215F-40D8-AB7F-0313DDF13DBB}" destId="{902D9F78-C1DC-44D9-88F5-4AC5B611DF3F}" srcOrd="2" destOrd="0" presId="urn:microsoft.com/office/officeart/2011/layout/CircleProcess"/>
    <dgm:cxn modelId="{AEE961B7-5093-4DDF-B8AE-8153DB66C61F}" type="presParOf" srcId="{30D9B9BE-215F-40D8-AB7F-0313DDF13DBB}" destId="{A7F8D5AD-C7D0-467D-B035-59AF257A9093}" srcOrd="3" destOrd="0" presId="urn:microsoft.com/office/officeart/2011/layout/CircleProcess"/>
    <dgm:cxn modelId="{4A52C431-16A0-497B-9C20-E225357B7CAC}" type="presParOf" srcId="{A7F8D5AD-C7D0-467D-B035-59AF257A9093}" destId="{46DB4F83-2762-47C3-8B28-C48A88703B50}" srcOrd="0" destOrd="0" presId="urn:microsoft.com/office/officeart/2011/layout/CircleProcess"/>
    <dgm:cxn modelId="{87F29934-FA0B-4B3F-B402-52D6B13E455A}" type="presParOf" srcId="{30D9B9BE-215F-40D8-AB7F-0313DDF13DBB}" destId="{4A5FBFEF-D79F-486D-871D-DE2F24C8D35B}" srcOrd="4" destOrd="0" presId="urn:microsoft.com/office/officeart/2011/layout/CircleProcess"/>
    <dgm:cxn modelId="{8694738E-0A52-4836-A992-B155666EFB6E}" type="presParOf" srcId="{4A5FBFEF-D79F-486D-871D-DE2F24C8D35B}" destId="{46851420-3761-48EC-9240-56B4E918B42D}" srcOrd="0" destOrd="0" presId="urn:microsoft.com/office/officeart/2011/layout/CircleProcess"/>
    <dgm:cxn modelId="{94C8DFDD-1B05-4257-8D0F-6A284C1F8F76}" type="presParOf" srcId="{30D9B9BE-215F-40D8-AB7F-0313DDF13DBB}" destId="{2CD7B53A-A61A-4916-97E6-203B97EC55E0}" srcOrd="5" destOrd="0" presId="urn:microsoft.com/office/officeart/2011/layout/CircleProcess"/>
    <dgm:cxn modelId="{B9C4F505-5258-4300-8CC5-3BDE0E21D4C0}" type="presParOf" srcId="{30D9B9BE-215F-40D8-AB7F-0313DDF13DBB}" destId="{83065FE0-845D-453D-93B3-809166FE86D7}" srcOrd="6" destOrd="0" presId="urn:microsoft.com/office/officeart/2011/layout/CircleProcess"/>
    <dgm:cxn modelId="{24DD1EAC-BFA4-43D0-9A4F-47DE9B09E329}" type="presParOf" srcId="{83065FE0-845D-453D-93B3-809166FE86D7}" destId="{42224BF2-F136-4600-A037-8B4ABD30161D}" srcOrd="0" destOrd="0" presId="urn:microsoft.com/office/officeart/2011/layout/CircleProcess"/>
    <dgm:cxn modelId="{B77F417E-7D69-4CEB-8B64-46B1175F8C40}" type="presParOf" srcId="{30D9B9BE-215F-40D8-AB7F-0313DDF13DBB}" destId="{0AD0D9EA-8EFF-479D-8124-E8F8923B5D3E}" srcOrd="7" destOrd="0" presId="urn:microsoft.com/office/officeart/2011/layout/CircleProcess"/>
    <dgm:cxn modelId="{5F9D0022-86B4-4286-B604-60A62CD4FA45}" type="presParOf" srcId="{0AD0D9EA-8EFF-479D-8124-E8F8923B5D3E}" destId="{36ACB06F-416F-4042-BF41-73C72F90729B}" srcOrd="0" destOrd="0" presId="urn:microsoft.com/office/officeart/2011/layout/CircleProcess"/>
    <dgm:cxn modelId="{E4DA3FF1-BBED-4F40-BF31-F671FC33C8CC}" type="presParOf" srcId="{30D9B9BE-215F-40D8-AB7F-0313DDF13DBB}" destId="{7C0C3A35-2BCC-472D-8242-969F880CB1A8}"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DEAC79-D14E-4DD2-BCB6-A462D509A96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D5D016E-A211-49CA-824B-6FA2909D3B24}">
      <dgm:prSet phldrT="[Text]"/>
      <dgm:spPr/>
      <dgm:t>
        <a:bodyPr/>
        <a:lstStyle/>
        <a:p>
          <a:r>
            <a:rPr lang="en-CA" b="1" dirty="0" smtClean="0">
              <a:latin typeface="Garamond" panose="02020404030301010803" pitchFamily="18" charset="0"/>
            </a:rPr>
            <a:t>Institution transcripts</a:t>
          </a:r>
          <a:r>
            <a:rPr lang="en-CA" dirty="0" smtClean="0">
              <a:latin typeface="Garamond" panose="02020404030301010803" pitchFamily="18" charset="0"/>
            </a:rPr>
            <a:t> (scanned and attached by the institution’s administrative staff)</a:t>
          </a:r>
          <a:endParaRPr lang="en-US" dirty="0">
            <a:latin typeface="Garamond" panose="02020404030301010803" pitchFamily="18" charset="0"/>
          </a:endParaRPr>
        </a:p>
      </dgm:t>
    </dgm:pt>
    <dgm:pt modelId="{1F25F927-4376-4DF3-A72B-F757426DE4B0}" type="parTrans" cxnId="{C8B516D6-6979-4A4C-84A3-8FD45CFF3094}">
      <dgm:prSet/>
      <dgm:spPr/>
      <dgm:t>
        <a:bodyPr/>
        <a:lstStyle/>
        <a:p>
          <a:endParaRPr lang="en-US"/>
        </a:p>
      </dgm:t>
    </dgm:pt>
    <dgm:pt modelId="{199E570A-0539-4D5E-A3E0-CB5285CD3496}" type="sibTrans" cxnId="{C8B516D6-6979-4A4C-84A3-8FD45CFF3094}">
      <dgm:prSet/>
      <dgm:spPr/>
      <dgm:t>
        <a:bodyPr/>
        <a:lstStyle/>
        <a:p>
          <a:endParaRPr lang="en-US"/>
        </a:p>
      </dgm:t>
    </dgm:pt>
    <dgm:pt modelId="{1704F834-E03A-47C6-8974-C6D928334705}">
      <dgm:prSet phldrT="[Text]"/>
      <dgm:spPr/>
      <dgm:t>
        <a:bodyPr/>
        <a:lstStyle/>
        <a:p>
          <a:r>
            <a:rPr lang="en-CA" b="1" dirty="0" smtClean="0">
              <a:latin typeface="Garamond" panose="02020404030301010803" pitchFamily="18" charset="0"/>
            </a:rPr>
            <a:t>Nomination letter</a:t>
          </a:r>
          <a:r>
            <a:rPr lang="en-CA" dirty="0" smtClean="0">
              <a:latin typeface="Garamond" panose="02020404030301010803" pitchFamily="18" charset="0"/>
            </a:rPr>
            <a:t> – maximum two pages (Provided by SGS and signed by the relevant department head of the nominating institution)</a:t>
          </a:r>
          <a:endParaRPr lang="en-US" dirty="0">
            <a:latin typeface="Garamond" panose="02020404030301010803" pitchFamily="18" charset="0"/>
          </a:endParaRPr>
        </a:p>
      </dgm:t>
    </dgm:pt>
    <dgm:pt modelId="{2926FF9D-80EB-4477-AF19-561267127BB2}" type="parTrans" cxnId="{B65771C7-3677-4485-91D3-51A17B4201CF}">
      <dgm:prSet/>
      <dgm:spPr/>
      <dgm:t>
        <a:bodyPr/>
        <a:lstStyle/>
        <a:p>
          <a:endParaRPr lang="en-US"/>
        </a:p>
      </dgm:t>
    </dgm:pt>
    <dgm:pt modelId="{2E9E1D2A-A221-434C-9ED9-454270A6C3A8}" type="sibTrans" cxnId="{B65771C7-3677-4485-91D3-51A17B4201CF}">
      <dgm:prSet/>
      <dgm:spPr/>
      <dgm:t>
        <a:bodyPr/>
        <a:lstStyle/>
        <a:p>
          <a:endParaRPr lang="en-US"/>
        </a:p>
      </dgm:t>
    </dgm:pt>
    <dgm:pt modelId="{30D9B9BE-215F-40D8-AB7F-0313DDF13DBB}" type="pres">
      <dgm:prSet presAssocID="{34DEAC79-D14E-4DD2-BCB6-A462D509A960}" presName="Name0" presStyleCnt="0">
        <dgm:presLayoutVars>
          <dgm:chMax val="11"/>
          <dgm:chPref val="11"/>
          <dgm:dir/>
          <dgm:resizeHandles/>
        </dgm:presLayoutVars>
      </dgm:prSet>
      <dgm:spPr/>
      <dgm:t>
        <a:bodyPr/>
        <a:lstStyle/>
        <a:p>
          <a:endParaRPr lang="en-US"/>
        </a:p>
      </dgm:t>
    </dgm:pt>
    <dgm:pt modelId="{D9AE3107-D564-489E-AD46-A6A6637CE09F}" type="pres">
      <dgm:prSet presAssocID="{1704F834-E03A-47C6-8974-C6D928334705}" presName="Accent2" presStyleCnt="0"/>
      <dgm:spPr/>
    </dgm:pt>
    <dgm:pt modelId="{00987222-45D3-45B7-8886-1E9F6A265621}" type="pres">
      <dgm:prSet presAssocID="{1704F834-E03A-47C6-8974-C6D928334705}" presName="Accent" presStyleLbl="node1" presStyleIdx="0" presStyleCnt="2"/>
      <dgm:spPr/>
    </dgm:pt>
    <dgm:pt modelId="{4E160447-8FC1-42C2-BB06-BF28A7C76A80}" type="pres">
      <dgm:prSet presAssocID="{1704F834-E03A-47C6-8974-C6D928334705}" presName="ParentBackground2" presStyleCnt="0"/>
      <dgm:spPr/>
    </dgm:pt>
    <dgm:pt modelId="{B78DD471-B760-4FBD-9176-F1B5E111B501}" type="pres">
      <dgm:prSet presAssocID="{1704F834-E03A-47C6-8974-C6D928334705}" presName="ParentBackground" presStyleLbl="fgAcc1" presStyleIdx="0" presStyleCnt="2"/>
      <dgm:spPr/>
      <dgm:t>
        <a:bodyPr/>
        <a:lstStyle/>
        <a:p>
          <a:endParaRPr lang="en-US"/>
        </a:p>
      </dgm:t>
    </dgm:pt>
    <dgm:pt modelId="{0089E0B8-25B2-4EF1-ABD6-A0F32F2DACD0}" type="pres">
      <dgm:prSet presAssocID="{1704F834-E03A-47C6-8974-C6D928334705}" presName="Parent2" presStyleLbl="revTx" presStyleIdx="0" presStyleCnt="0">
        <dgm:presLayoutVars>
          <dgm:chMax val="1"/>
          <dgm:chPref val="1"/>
          <dgm:bulletEnabled val="1"/>
        </dgm:presLayoutVars>
      </dgm:prSet>
      <dgm:spPr/>
      <dgm:t>
        <a:bodyPr/>
        <a:lstStyle/>
        <a:p>
          <a:endParaRPr lang="en-US"/>
        </a:p>
      </dgm:t>
    </dgm:pt>
    <dgm:pt modelId="{09ACFF71-D72D-419C-8EC1-7E4C090BD97C}" type="pres">
      <dgm:prSet presAssocID="{1D5D016E-A211-49CA-824B-6FA2909D3B24}" presName="Accent1" presStyleCnt="0"/>
      <dgm:spPr/>
    </dgm:pt>
    <dgm:pt modelId="{C98A7FF2-731B-4A1A-A45F-A49294C705CC}" type="pres">
      <dgm:prSet presAssocID="{1D5D016E-A211-49CA-824B-6FA2909D3B24}" presName="Accent" presStyleLbl="node1" presStyleIdx="1" presStyleCnt="2"/>
      <dgm:spPr/>
    </dgm:pt>
    <dgm:pt modelId="{B89B3C58-3729-47A4-A7ED-DD16994EE0BF}" type="pres">
      <dgm:prSet presAssocID="{1D5D016E-A211-49CA-824B-6FA2909D3B24}" presName="ParentBackground1" presStyleCnt="0"/>
      <dgm:spPr/>
    </dgm:pt>
    <dgm:pt modelId="{A727E294-6860-4E7F-AA6E-E2FCB26A91CF}" type="pres">
      <dgm:prSet presAssocID="{1D5D016E-A211-49CA-824B-6FA2909D3B24}" presName="ParentBackground" presStyleLbl="fgAcc1" presStyleIdx="1" presStyleCnt="2"/>
      <dgm:spPr/>
      <dgm:t>
        <a:bodyPr/>
        <a:lstStyle/>
        <a:p>
          <a:endParaRPr lang="en-US"/>
        </a:p>
      </dgm:t>
    </dgm:pt>
    <dgm:pt modelId="{2CA33B40-CA8D-43D0-BDDF-426709ADA943}" type="pres">
      <dgm:prSet presAssocID="{1D5D016E-A211-49CA-824B-6FA2909D3B24}" presName="Parent1" presStyleLbl="revTx" presStyleIdx="0" presStyleCnt="0">
        <dgm:presLayoutVars>
          <dgm:chMax val="1"/>
          <dgm:chPref val="1"/>
          <dgm:bulletEnabled val="1"/>
        </dgm:presLayoutVars>
      </dgm:prSet>
      <dgm:spPr/>
      <dgm:t>
        <a:bodyPr/>
        <a:lstStyle/>
        <a:p>
          <a:endParaRPr lang="en-US"/>
        </a:p>
      </dgm:t>
    </dgm:pt>
  </dgm:ptLst>
  <dgm:cxnLst>
    <dgm:cxn modelId="{2790415B-EDD9-426A-B16A-F8EF9EBC53B2}" type="presOf" srcId="{1D5D016E-A211-49CA-824B-6FA2909D3B24}" destId="{A727E294-6860-4E7F-AA6E-E2FCB26A91CF}" srcOrd="0" destOrd="0" presId="urn:microsoft.com/office/officeart/2011/layout/CircleProcess"/>
    <dgm:cxn modelId="{474CD1E1-7094-410F-8786-6D3BA1FF532B}" type="presOf" srcId="{34DEAC79-D14E-4DD2-BCB6-A462D509A960}" destId="{30D9B9BE-215F-40D8-AB7F-0313DDF13DBB}" srcOrd="0" destOrd="0" presId="urn:microsoft.com/office/officeart/2011/layout/CircleProcess"/>
    <dgm:cxn modelId="{31E0EDF6-674F-413B-BE95-2E7B5446F4FE}" type="presOf" srcId="{1704F834-E03A-47C6-8974-C6D928334705}" destId="{B78DD471-B760-4FBD-9176-F1B5E111B501}" srcOrd="0" destOrd="0" presId="urn:microsoft.com/office/officeart/2011/layout/CircleProcess"/>
    <dgm:cxn modelId="{92309991-11E4-4858-9BA3-702E3FD124CE}" type="presOf" srcId="{1704F834-E03A-47C6-8974-C6D928334705}" destId="{0089E0B8-25B2-4EF1-ABD6-A0F32F2DACD0}" srcOrd="1" destOrd="0" presId="urn:microsoft.com/office/officeart/2011/layout/CircleProcess"/>
    <dgm:cxn modelId="{C8B516D6-6979-4A4C-84A3-8FD45CFF3094}" srcId="{34DEAC79-D14E-4DD2-BCB6-A462D509A960}" destId="{1D5D016E-A211-49CA-824B-6FA2909D3B24}" srcOrd="0" destOrd="0" parTransId="{1F25F927-4376-4DF3-A72B-F757426DE4B0}" sibTransId="{199E570A-0539-4D5E-A3E0-CB5285CD3496}"/>
    <dgm:cxn modelId="{B65771C7-3677-4485-91D3-51A17B4201CF}" srcId="{34DEAC79-D14E-4DD2-BCB6-A462D509A960}" destId="{1704F834-E03A-47C6-8974-C6D928334705}" srcOrd="1" destOrd="0" parTransId="{2926FF9D-80EB-4477-AF19-561267127BB2}" sibTransId="{2E9E1D2A-A221-434C-9ED9-454270A6C3A8}"/>
    <dgm:cxn modelId="{5149E6A7-6841-4B56-AC96-FB8EE9574172}" type="presOf" srcId="{1D5D016E-A211-49CA-824B-6FA2909D3B24}" destId="{2CA33B40-CA8D-43D0-BDDF-426709ADA943}" srcOrd="1" destOrd="0" presId="urn:microsoft.com/office/officeart/2011/layout/CircleProcess"/>
    <dgm:cxn modelId="{F40F34D3-0050-45FB-802A-F954AED4FA78}" type="presParOf" srcId="{30D9B9BE-215F-40D8-AB7F-0313DDF13DBB}" destId="{D9AE3107-D564-489E-AD46-A6A6637CE09F}" srcOrd="0" destOrd="0" presId="urn:microsoft.com/office/officeart/2011/layout/CircleProcess"/>
    <dgm:cxn modelId="{C317A4CC-9386-456C-AC9B-838A0C454644}" type="presParOf" srcId="{D9AE3107-D564-489E-AD46-A6A6637CE09F}" destId="{00987222-45D3-45B7-8886-1E9F6A265621}" srcOrd="0" destOrd="0" presId="urn:microsoft.com/office/officeart/2011/layout/CircleProcess"/>
    <dgm:cxn modelId="{94598C18-EC90-4C40-BF0E-8CF41CEA1267}" type="presParOf" srcId="{30D9B9BE-215F-40D8-AB7F-0313DDF13DBB}" destId="{4E160447-8FC1-42C2-BB06-BF28A7C76A80}" srcOrd="1" destOrd="0" presId="urn:microsoft.com/office/officeart/2011/layout/CircleProcess"/>
    <dgm:cxn modelId="{035237F6-1EDC-4026-9DCC-571C06AC80A2}" type="presParOf" srcId="{4E160447-8FC1-42C2-BB06-BF28A7C76A80}" destId="{B78DD471-B760-4FBD-9176-F1B5E111B501}" srcOrd="0" destOrd="0" presId="urn:microsoft.com/office/officeart/2011/layout/CircleProcess"/>
    <dgm:cxn modelId="{2A9EC061-F730-432E-BA04-A05D4F1FCEC5}" type="presParOf" srcId="{30D9B9BE-215F-40D8-AB7F-0313DDF13DBB}" destId="{0089E0B8-25B2-4EF1-ABD6-A0F32F2DACD0}" srcOrd="2" destOrd="0" presId="urn:microsoft.com/office/officeart/2011/layout/CircleProcess"/>
    <dgm:cxn modelId="{4EE1F7CF-A17A-4E5C-AEAC-0EC2F5FA36C3}" type="presParOf" srcId="{30D9B9BE-215F-40D8-AB7F-0313DDF13DBB}" destId="{09ACFF71-D72D-419C-8EC1-7E4C090BD97C}" srcOrd="3" destOrd="0" presId="urn:microsoft.com/office/officeart/2011/layout/CircleProcess"/>
    <dgm:cxn modelId="{BE0780B0-5535-4FF0-B997-05F0D323AC19}" type="presParOf" srcId="{09ACFF71-D72D-419C-8EC1-7E4C090BD97C}" destId="{C98A7FF2-731B-4A1A-A45F-A49294C705CC}" srcOrd="0" destOrd="0" presId="urn:microsoft.com/office/officeart/2011/layout/CircleProcess"/>
    <dgm:cxn modelId="{06C6F3EC-F4A8-4AB1-8CA9-C7067ED3F059}" type="presParOf" srcId="{30D9B9BE-215F-40D8-AB7F-0313DDF13DBB}" destId="{B89B3C58-3729-47A4-A7ED-DD16994EE0BF}" srcOrd="4" destOrd="0" presId="urn:microsoft.com/office/officeart/2011/layout/CircleProcess"/>
    <dgm:cxn modelId="{FFE9138C-EC19-49CC-98F7-479E314ED06F}" type="presParOf" srcId="{B89B3C58-3729-47A4-A7ED-DD16994EE0BF}" destId="{A727E294-6860-4E7F-AA6E-E2FCB26A91CF}" srcOrd="0" destOrd="0" presId="urn:microsoft.com/office/officeart/2011/layout/CircleProcess"/>
    <dgm:cxn modelId="{CC7D5048-9E9A-4202-9918-95A684527DC5}" type="presParOf" srcId="{30D9B9BE-215F-40D8-AB7F-0313DDF13DBB}" destId="{2CA33B40-CA8D-43D0-BDDF-426709ADA943}" srcOrd="5"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A19627-6BF5-4375-9080-88F086D6BD1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5C3F069-39D7-4CDD-ABE5-CCFF327FB67F}">
      <dgm:prSet phldrT="[Text]"/>
      <dgm:spPr/>
      <dgm:t>
        <a:bodyPr/>
        <a:lstStyle/>
        <a:p>
          <a:r>
            <a:rPr lang="en-CA" dirty="0" smtClean="0">
              <a:latin typeface="Garamond" panose="02020404030301010803" pitchFamily="18" charset="0"/>
            </a:rPr>
            <a:t>First Class standing (transcripts)</a:t>
          </a:r>
          <a:endParaRPr lang="en-US" dirty="0">
            <a:latin typeface="Garamond" panose="02020404030301010803" pitchFamily="18" charset="0"/>
          </a:endParaRPr>
        </a:p>
      </dgm:t>
    </dgm:pt>
    <dgm:pt modelId="{D93A94B2-F41E-4912-8BA3-7698E22F571A}" type="parTrans" cxnId="{620CA9B0-59F0-4869-8D5C-CF535E27E528}">
      <dgm:prSet/>
      <dgm:spPr/>
      <dgm:t>
        <a:bodyPr/>
        <a:lstStyle/>
        <a:p>
          <a:endParaRPr lang="en-US">
            <a:latin typeface="Garamond" panose="02020404030301010803" pitchFamily="18" charset="0"/>
          </a:endParaRPr>
        </a:p>
      </dgm:t>
    </dgm:pt>
    <dgm:pt modelId="{67BD6CFE-B786-4B84-9062-30F471E1BF37}" type="sibTrans" cxnId="{620CA9B0-59F0-4869-8D5C-CF535E27E528}">
      <dgm:prSet/>
      <dgm:spPr/>
      <dgm:t>
        <a:bodyPr/>
        <a:lstStyle/>
        <a:p>
          <a:endParaRPr lang="en-US">
            <a:latin typeface="Garamond" panose="02020404030301010803" pitchFamily="18" charset="0"/>
          </a:endParaRPr>
        </a:p>
      </dgm:t>
    </dgm:pt>
    <dgm:pt modelId="{D0F067AB-2835-4072-91E5-21EB5B1F6E2B}">
      <dgm:prSet phldrT="[Text]"/>
      <dgm:spPr/>
      <dgm:t>
        <a:bodyPr/>
        <a:lstStyle/>
        <a:p>
          <a:r>
            <a:rPr lang="en-CA" dirty="0" smtClean="0">
              <a:latin typeface="Garamond" panose="02020404030301010803" pitchFamily="18" charset="0"/>
            </a:rPr>
            <a:t>Academic scholarships, awards, prizes, and distinctions</a:t>
          </a:r>
          <a:endParaRPr lang="en-US" dirty="0">
            <a:latin typeface="Garamond" panose="02020404030301010803" pitchFamily="18" charset="0"/>
          </a:endParaRPr>
        </a:p>
      </dgm:t>
    </dgm:pt>
    <dgm:pt modelId="{1BF589D5-D9C1-4464-954C-4E1C29DE7CC9}" type="parTrans" cxnId="{6A5FB4C3-EA78-4539-9CAA-A7CCCAFD4D13}">
      <dgm:prSet/>
      <dgm:spPr/>
      <dgm:t>
        <a:bodyPr/>
        <a:lstStyle/>
        <a:p>
          <a:endParaRPr lang="en-US">
            <a:latin typeface="Garamond" panose="02020404030301010803" pitchFamily="18" charset="0"/>
          </a:endParaRPr>
        </a:p>
      </dgm:t>
    </dgm:pt>
    <dgm:pt modelId="{16358BA5-5593-4DDE-B550-A66EDF8E2674}" type="sibTrans" cxnId="{6A5FB4C3-EA78-4539-9CAA-A7CCCAFD4D13}">
      <dgm:prSet/>
      <dgm:spPr/>
      <dgm:t>
        <a:bodyPr/>
        <a:lstStyle/>
        <a:p>
          <a:endParaRPr lang="en-US">
            <a:latin typeface="Garamond" panose="02020404030301010803" pitchFamily="18" charset="0"/>
          </a:endParaRPr>
        </a:p>
      </dgm:t>
    </dgm:pt>
    <dgm:pt modelId="{60DD67DF-E70E-441B-BFE2-10E0EBD0F5FD}">
      <dgm:prSet phldrT="[Text]"/>
      <dgm:spPr/>
      <dgm:t>
        <a:bodyPr/>
        <a:lstStyle/>
        <a:p>
          <a:r>
            <a:rPr lang="en-CA" dirty="0" smtClean="0">
              <a:latin typeface="Garamond" panose="02020404030301010803" pitchFamily="18" charset="0"/>
            </a:rPr>
            <a:t>Previous study (academic background, duration &amp; special circumstances)</a:t>
          </a:r>
          <a:endParaRPr lang="en-US" dirty="0">
            <a:latin typeface="Garamond" panose="02020404030301010803" pitchFamily="18" charset="0"/>
          </a:endParaRPr>
        </a:p>
      </dgm:t>
    </dgm:pt>
    <dgm:pt modelId="{11DA35C2-9A7B-49D6-9311-07369B530E77}" type="sibTrans" cxnId="{112E24D3-7ABA-46B3-9FF4-C7AAF2E0B712}">
      <dgm:prSet/>
      <dgm:spPr/>
      <dgm:t>
        <a:bodyPr/>
        <a:lstStyle/>
        <a:p>
          <a:endParaRPr lang="en-US">
            <a:latin typeface="Garamond" panose="02020404030301010803" pitchFamily="18" charset="0"/>
          </a:endParaRPr>
        </a:p>
      </dgm:t>
    </dgm:pt>
    <dgm:pt modelId="{CED3C879-F012-4034-93E5-12FC968A741D}" type="parTrans" cxnId="{112E24D3-7ABA-46B3-9FF4-C7AAF2E0B712}">
      <dgm:prSet/>
      <dgm:spPr/>
      <dgm:t>
        <a:bodyPr/>
        <a:lstStyle/>
        <a:p>
          <a:endParaRPr lang="en-US">
            <a:latin typeface="Garamond" panose="02020404030301010803" pitchFamily="18" charset="0"/>
          </a:endParaRPr>
        </a:p>
      </dgm:t>
    </dgm:pt>
    <dgm:pt modelId="{C39951E0-CDA8-4B93-BF5C-F873A1FE3557}" type="pres">
      <dgm:prSet presAssocID="{87A19627-6BF5-4375-9080-88F086D6BD15}" presName="Name0" presStyleCnt="0">
        <dgm:presLayoutVars>
          <dgm:dir/>
          <dgm:resizeHandles val="exact"/>
        </dgm:presLayoutVars>
      </dgm:prSet>
      <dgm:spPr/>
      <dgm:t>
        <a:bodyPr/>
        <a:lstStyle/>
        <a:p>
          <a:endParaRPr lang="en-US"/>
        </a:p>
      </dgm:t>
    </dgm:pt>
    <dgm:pt modelId="{B70BC545-E884-441F-A0C0-9C129F69E1AF}" type="pres">
      <dgm:prSet presAssocID="{B5C3F069-39D7-4CDD-ABE5-CCFF327FB67F}" presName="node" presStyleLbl="node1" presStyleIdx="0" presStyleCnt="3">
        <dgm:presLayoutVars>
          <dgm:bulletEnabled val="1"/>
        </dgm:presLayoutVars>
      </dgm:prSet>
      <dgm:spPr/>
      <dgm:t>
        <a:bodyPr/>
        <a:lstStyle/>
        <a:p>
          <a:endParaRPr lang="en-US"/>
        </a:p>
      </dgm:t>
    </dgm:pt>
    <dgm:pt modelId="{F68F0DD9-630E-416C-BEC9-93194A512EE8}" type="pres">
      <dgm:prSet presAssocID="{67BD6CFE-B786-4B84-9062-30F471E1BF37}" presName="sibTrans" presStyleCnt="0"/>
      <dgm:spPr/>
    </dgm:pt>
    <dgm:pt modelId="{32A4C894-4B2A-409D-9804-46439B051076}" type="pres">
      <dgm:prSet presAssocID="{D0F067AB-2835-4072-91E5-21EB5B1F6E2B}" presName="node" presStyleLbl="node1" presStyleIdx="1" presStyleCnt="3">
        <dgm:presLayoutVars>
          <dgm:bulletEnabled val="1"/>
        </dgm:presLayoutVars>
      </dgm:prSet>
      <dgm:spPr/>
      <dgm:t>
        <a:bodyPr/>
        <a:lstStyle/>
        <a:p>
          <a:endParaRPr lang="en-US"/>
        </a:p>
      </dgm:t>
    </dgm:pt>
    <dgm:pt modelId="{0501654B-A98E-4CF7-8388-63A502243AD5}" type="pres">
      <dgm:prSet presAssocID="{16358BA5-5593-4DDE-B550-A66EDF8E2674}" presName="sibTrans" presStyleCnt="0"/>
      <dgm:spPr/>
    </dgm:pt>
    <dgm:pt modelId="{9795F488-5DB3-4A5F-A317-E6E4636D8EE6}" type="pres">
      <dgm:prSet presAssocID="{60DD67DF-E70E-441B-BFE2-10E0EBD0F5FD}" presName="node" presStyleLbl="node1" presStyleIdx="2" presStyleCnt="3">
        <dgm:presLayoutVars>
          <dgm:bulletEnabled val="1"/>
        </dgm:presLayoutVars>
      </dgm:prSet>
      <dgm:spPr/>
      <dgm:t>
        <a:bodyPr/>
        <a:lstStyle/>
        <a:p>
          <a:endParaRPr lang="en-US"/>
        </a:p>
      </dgm:t>
    </dgm:pt>
  </dgm:ptLst>
  <dgm:cxnLst>
    <dgm:cxn modelId="{E0A3D4A5-8F08-4B9B-92B5-EC1BE577EA81}" type="presOf" srcId="{60DD67DF-E70E-441B-BFE2-10E0EBD0F5FD}" destId="{9795F488-5DB3-4A5F-A317-E6E4636D8EE6}" srcOrd="0" destOrd="0" presId="urn:microsoft.com/office/officeart/2005/8/layout/hList6"/>
    <dgm:cxn modelId="{11550EE2-3D09-4098-94C8-CCCAB6DE4CCA}" type="presOf" srcId="{B5C3F069-39D7-4CDD-ABE5-CCFF327FB67F}" destId="{B70BC545-E884-441F-A0C0-9C129F69E1AF}" srcOrd="0" destOrd="0" presId="urn:microsoft.com/office/officeart/2005/8/layout/hList6"/>
    <dgm:cxn modelId="{112E24D3-7ABA-46B3-9FF4-C7AAF2E0B712}" srcId="{87A19627-6BF5-4375-9080-88F086D6BD15}" destId="{60DD67DF-E70E-441B-BFE2-10E0EBD0F5FD}" srcOrd="2" destOrd="0" parTransId="{CED3C879-F012-4034-93E5-12FC968A741D}" sibTransId="{11DA35C2-9A7B-49D6-9311-07369B530E77}"/>
    <dgm:cxn modelId="{6A5FB4C3-EA78-4539-9CAA-A7CCCAFD4D13}" srcId="{87A19627-6BF5-4375-9080-88F086D6BD15}" destId="{D0F067AB-2835-4072-91E5-21EB5B1F6E2B}" srcOrd="1" destOrd="0" parTransId="{1BF589D5-D9C1-4464-954C-4E1C29DE7CC9}" sibTransId="{16358BA5-5593-4DDE-B550-A66EDF8E2674}"/>
    <dgm:cxn modelId="{374690F0-92DE-4839-8196-57CB2335DF03}" type="presOf" srcId="{D0F067AB-2835-4072-91E5-21EB5B1F6E2B}" destId="{32A4C894-4B2A-409D-9804-46439B051076}" srcOrd="0" destOrd="0" presId="urn:microsoft.com/office/officeart/2005/8/layout/hList6"/>
    <dgm:cxn modelId="{620CA9B0-59F0-4869-8D5C-CF535E27E528}" srcId="{87A19627-6BF5-4375-9080-88F086D6BD15}" destId="{B5C3F069-39D7-4CDD-ABE5-CCFF327FB67F}" srcOrd="0" destOrd="0" parTransId="{D93A94B2-F41E-4912-8BA3-7698E22F571A}" sibTransId="{67BD6CFE-B786-4B84-9062-30F471E1BF37}"/>
    <dgm:cxn modelId="{9713D764-1FC1-4237-A463-5DE58FA000D1}" type="presOf" srcId="{87A19627-6BF5-4375-9080-88F086D6BD15}" destId="{C39951E0-CDA8-4B93-BF5C-F873A1FE3557}" srcOrd="0" destOrd="0" presId="urn:microsoft.com/office/officeart/2005/8/layout/hList6"/>
    <dgm:cxn modelId="{B3B0E45B-8A26-424F-BD52-4FAAFA8F95EA}" type="presParOf" srcId="{C39951E0-CDA8-4B93-BF5C-F873A1FE3557}" destId="{B70BC545-E884-441F-A0C0-9C129F69E1AF}" srcOrd="0" destOrd="0" presId="urn:microsoft.com/office/officeart/2005/8/layout/hList6"/>
    <dgm:cxn modelId="{7D8BF887-148A-4A8E-B796-F10F404D6E75}" type="presParOf" srcId="{C39951E0-CDA8-4B93-BF5C-F873A1FE3557}" destId="{F68F0DD9-630E-416C-BEC9-93194A512EE8}" srcOrd="1" destOrd="0" presId="urn:microsoft.com/office/officeart/2005/8/layout/hList6"/>
    <dgm:cxn modelId="{C4C31CA5-9C94-47EC-B046-D1AE71F850DE}" type="presParOf" srcId="{C39951E0-CDA8-4B93-BF5C-F873A1FE3557}" destId="{32A4C894-4B2A-409D-9804-46439B051076}" srcOrd="2" destOrd="0" presId="urn:microsoft.com/office/officeart/2005/8/layout/hList6"/>
    <dgm:cxn modelId="{67130B5F-9C5B-4192-888D-3C6A740E119F}" type="presParOf" srcId="{C39951E0-CDA8-4B93-BF5C-F873A1FE3557}" destId="{0501654B-A98E-4CF7-8388-63A502243AD5}" srcOrd="3" destOrd="0" presId="urn:microsoft.com/office/officeart/2005/8/layout/hList6"/>
    <dgm:cxn modelId="{CD81041F-EA89-483D-A687-9BB8B25A1ED3}" type="presParOf" srcId="{C39951E0-CDA8-4B93-BF5C-F873A1FE3557}" destId="{9795F488-5DB3-4A5F-A317-E6E4636D8EE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4F83-2762-47C3-8B28-C48A88703B50}">
      <dsp:nvSpPr>
        <dsp:cNvPr id="0" name=""/>
        <dsp:cNvSpPr/>
      </dsp:nvSpPr>
      <dsp:spPr>
        <a:xfrm>
          <a:off x="7522237" y="891464"/>
          <a:ext cx="2361467" cy="23619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51420-3761-48EC-9240-56B4E918B42D}">
      <dsp:nvSpPr>
        <dsp:cNvPr id="0" name=""/>
        <dsp:cNvSpPr/>
      </dsp:nvSpPr>
      <dsp:spPr>
        <a:xfrm>
          <a:off x="7600645" y="970208"/>
          <a:ext cx="2204651" cy="220441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CA" sz="1900" kern="1200" dirty="0" smtClean="0">
              <a:latin typeface="Garamond" panose="02020404030301010803" pitchFamily="18" charset="0"/>
            </a:rPr>
            <a:t>First class average in each of last 2 years of full- time study (MUN = 3.5 minimum)</a:t>
          </a:r>
          <a:endParaRPr lang="en-US" sz="1900" kern="1200" dirty="0">
            <a:latin typeface="Garamond" panose="02020404030301010803" pitchFamily="18" charset="0"/>
          </a:endParaRPr>
        </a:p>
      </dsp:txBody>
      <dsp:txXfrm>
        <a:off x="7915815" y="1285184"/>
        <a:ext cx="1574311" cy="1574465"/>
      </dsp:txXfrm>
    </dsp:sp>
    <dsp:sp modelId="{42224BF2-F136-4600-A037-8B4ABD30161D}">
      <dsp:nvSpPr>
        <dsp:cNvPr id="0" name=""/>
        <dsp:cNvSpPr/>
      </dsp:nvSpPr>
      <dsp:spPr>
        <a:xfrm rot="2700000">
          <a:off x="5084436" y="894319"/>
          <a:ext cx="2355780" cy="2355780"/>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CB06F-416F-4042-BF41-73C72F90729B}">
      <dsp:nvSpPr>
        <dsp:cNvPr id="0" name=""/>
        <dsp:cNvSpPr/>
      </dsp:nvSpPr>
      <dsp:spPr>
        <a:xfrm>
          <a:off x="5160001" y="970208"/>
          <a:ext cx="2204651" cy="220441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CA" sz="1900" kern="1200" dirty="0" smtClean="0">
              <a:latin typeface="Garamond" panose="02020404030301010803" pitchFamily="18" charset="0"/>
            </a:rPr>
            <a:t>Completed less than 20 months of doctoral studies (as of May 1</a:t>
          </a:r>
          <a:r>
            <a:rPr lang="en-CA" sz="1900" kern="1200" baseline="30000" dirty="0" smtClean="0">
              <a:latin typeface="Garamond" panose="02020404030301010803" pitchFamily="18" charset="0"/>
            </a:rPr>
            <a:t>st</a:t>
          </a:r>
          <a:r>
            <a:rPr lang="en-CA" sz="1900" kern="1200" dirty="0" smtClean="0">
              <a:latin typeface="Garamond" panose="02020404030301010803" pitchFamily="18" charset="0"/>
            </a:rPr>
            <a:t>, 2022)</a:t>
          </a:r>
          <a:endParaRPr lang="en-US" sz="1900" kern="1200" dirty="0">
            <a:latin typeface="Garamond" panose="02020404030301010803" pitchFamily="18" charset="0"/>
          </a:endParaRPr>
        </a:p>
      </dsp:txBody>
      <dsp:txXfrm>
        <a:off x="5475171" y="1285184"/>
        <a:ext cx="1574311" cy="1574465"/>
      </dsp:txXfrm>
    </dsp:sp>
    <dsp:sp modelId="{B8841A84-0AA6-495D-968F-D600E341E2F7}">
      <dsp:nvSpPr>
        <dsp:cNvPr id="0" name=""/>
        <dsp:cNvSpPr/>
      </dsp:nvSpPr>
      <dsp:spPr>
        <a:xfrm rot="2700000">
          <a:off x="2643792" y="894319"/>
          <a:ext cx="2355780" cy="2355780"/>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2A564-9717-4C8E-BE31-F2ECB50725D8}">
      <dsp:nvSpPr>
        <dsp:cNvPr id="0" name=""/>
        <dsp:cNvSpPr/>
      </dsp:nvSpPr>
      <dsp:spPr>
        <a:xfrm>
          <a:off x="2719356" y="970208"/>
          <a:ext cx="2204651" cy="220441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anose="02020404030301010803" pitchFamily="18" charset="0"/>
            </a:rPr>
            <a:t>First Doctoral degree</a:t>
          </a:r>
          <a:endParaRPr lang="en-US" sz="1900" kern="1200" dirty="0">
            <a:latin typeface="Garamond" panose="02020404030301010803" pitchFamily="18" charset="0"/>
          </a:endParaRPr>
        </a:p>
      </dsp:txBody>
      <dsp:txXfrm>
        <a:off x="3034526" y="1285184"/>
        <a:ext cx="1574311" cy="15744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C545-E884-441F-A0C0-9C129F69E1AF}">
      <dsp:nvSpPr>
        <dsp:cNvPr id="0" name=""/>
        <dsp:cNvSpPr/>
      </dsp:nvSpPr>
      <dsp:spPr>
        <a:xfrm rot="16200000">
          <a:off x="-1189377" y="1195194"/>
          <a:ext cx="4431696" cy="204130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2" bIns="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bg1"/>
              </a:solidFill>
              <a:latin typeface="Garamond" panose="02020404030301010803" pitchFamily="18" charset="0"/>
            </a:rPr>
            <a:t>Awards &amp; scholarships (included on Canadian Common CV)</a:t>
          </a:r>
          <a:endParaRPr lang="en-US" sz="2200" kern="1200" dirty="0">
            <a:solidFill>
              <a:schemeClr val="bg1"/>
            </a:solidFill>
            <a:latin typeface="Garamond" panose="02020404030301010803" pitchFamily="18" charset="0"/>
          </a:endParaRPr>
        </a:p>
      </dsp:txBody>
      <dsp:txXfrm rot="5400000">
        <a:off x="5817" y="886339"/>
        <a:ext cx="2041307" cy="2659018"/>
      </dsp:txXfrm>
    </dsp:sp>
    <dsp:sp modelId="{32A4C894-4B2A-409D-9804-46439B051076}">
      <dsp:nvSpPr>
        <dsp:cNvPr id="0" name=""/>
        <dsp:cNvSpPr/>
      </dsp:nvSpPr>
      <dsp:spPr>
        <a:xfrm rot="16200000">
          <a:off x="1005028" y="1195194"/>
          <a:ext cx="4431696" cy="204130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2" bIns="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bg1"/>
              </a:solidFill>
              <a:latin typeface="Garamond" panose="02020404030301010803" pitchFamily="18" charset="0"/>
            </a:rPr>
            <a:t>Academic training &amp; relevant work experience</a:t>
          </a:r>
          <a:endParaRPr lang="en-US" sz="2200" kern="1200" dirty="0">
            <a:solidFill>
              <a:schemeClr val="bg1"/>
            </a:solidFill>
            <a:latin typeface="Garamond" panose="02020404030301010803" pitchFamily="18" charset="0"/>
          </a:endParaRPr>
        </a:p>
      </dsp:txBody>
      <dsp:txXfrm rot="5400000">
        <a:off x="2200222" y="886339"/>
        <a:ext cx="2041307" cy="2659018"/>
      </dsp:txXfrm>
    </dsp:sp>
    <dsp:sp modelId="{9795F488-5DB3-4A5F-A317-E6E4636D8EE6}">
      <dsp:nvSpPr>
        <dsp:cNvPr id="0" name=""/>
        <dsp:cNvSpPr/>
      </dsp:nvSpPr>
      <dsp:spPr>
        <a:xfrm rot="16200000">
          <a:off x="3199433" y="1195194"/>
          <a:ext cx="4431696" cy="204130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2" bIns="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bg1"/>
              </a:solidFill>
              <a:latin typeface="Garamond" panose="02020404030301010803" pitchFamily="18" charset="0"/>
            </a:rPr>
            <a:t>Research proposal (feasibility, merit &amp; significance)</a:t>
          </a:r>
          <a:endParaRPr lang="en-US" sz="2200" kern="1200" dirty="0">
            <a:solidFill>
              <a:schemeClr val="bg1"/>
            </a:solidFill>
            <a:latin typeface="Garamond" panose="02020404030301010803" pitchFamily="18" charset="0"/>
          </a:endParaRPr>
        </a:p>
      </dsp:txBody>
      <dsp:txXfrm rot="5400000">
        <a:off x="4394627" y="886339"/>
        <a:ext cx="2041307" cy="2659018"/>
      </dsp:txXfrm>
    </dsp:sp>
    <dsp:sp modelId="{99EB87EC-2E10-4FF2-A80E-4BBD93F225C0}">
      <dsp:nvSpPr>
        <dsp:cNvPr id="0" name=""/>
        <dsp:cNvSpPr/>
      </dsp:nvSpPr>
      <dsp:spPr>
        <a:xfrm rot="16200000">
          <a:off x="5393838" y="1195194"/>
          <a:ext cx="4431696" cy="204130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2" bIns="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bg1"/>
              </a:solidFill>
              <a:latin typeface="Garamond" panose="02020404030301010803" pitchFamily="18" charset="0"/>
            </a:rPr>
            <a:t>Contributions to research and development</a:t>
          </a:r>
          <a:endParaRPr lang="en-US" sz="2200" kern="1200" dirty="0">
            <a:solidFill>
              <a:schemeClr val="bg1"/>
            </a:solidFill>
            <a:latin typeface="Garamond" panose="02020404030301010803" pitchFamily="18" charset="0"/>
          </a:endParaRPr>
        </a:p>
      </dsp:txBody>
      <dsp:txXfrm rot="5400000">
        <a:off x="6589032" y="886339"/>
        <a:ext cx="2041307" cy="2659018"/>
      </dsp:txXfrm>
    </dsp:sp>
    <dsp:sp modelId="{329063A0-CCDE-4DAD-8886-D0839C597EA8}">
      <dsp:nvSpPr>
        <dsp:cNvPr id="0" name=""/>
        <dsp:cNvSpPr/>
      </dsp:nvSpPr>
      <dsp:spPr>
        <a:xfrm rot="16200000">
          <a:off x="7588244" y="1195194"/>
          <a:ext cx="4431696" cy="204130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2" bIns="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bg1"/>
              </a:solidFill>
              <a:latin typeface="Garamond" panose="02020404030301010803" pitchFamily="18" charset="0"/>
            </a:rPr>
            <a:t>Critical thinking, app. of knowledge, judgement, originality, initiative, autonomy, enthusiasm for research</a:t>
          </a:r>
          <a:endParaRPr lang="en-US" sz="2200" kern="1200" dirty="0">
            <a:solidFill>
              <a:schemeClr val="bg1"/>
            </a:solidFill>
            <a:latin typeface="Garamond" panose="02020404030301010803" pitchFamily="18" charset="0"/>
          </a:endParaRPr>
        </a:p>
      </dsp:txBody>
      <dsp:txXfrm rot="5400000">
        <a:off x="8783438" y="886339"/>
        <a:ext cx="2041307" cy="26590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C545-E884-441F-A0C0-9C129F69E1AF}">
      <dsp:nvSpPr>
        <dsp:cNvPr id="0" name=""/>
        <dsp:cNvSpPr/>
      </dsp:nvSpPr>
      <dsp:spPr>
        <a:xfrm rot="16200000">
          <a:off x="-1556889" y="1562603"/>
          <a:ext cx="4411903" cy="128669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Personal achievement</a:t>
          </a:r>
          <a:endParaRPr lang="en-US" sz="1600" kern="1200" dirty="0">
            <a:solidFill>
              <a:schemeClr val="bg1"/>
            </a:solidFill>
            <a:latin typeface="Garamond" panose="02020404030301010803" pitchFamily="18" charset="0"/>
          </a:endParaRPr>
        </a:p>
      </dsp:txBody>
      <dsp:txXfrm rot="5400000">
        <a:off x="5714" y="882381"/>
        <a:ext cx="1286696" cy="2647141"/>
      </dsp:txXfrm>
    </dsp:sp>
    <dsp:sp modelId="{32A4C894-4B2A-409D-9804-46439B051076}">
      <dsp:nvSpPr>
        <dsp:cNvPr id="0" name=""/>
        <dsp:cNvSpPr/>
      </dsp:nvSpPr>
      <dsp:spPr>
        <a:xfrm rot="16200000">
          <a:off x="-183765" y="1555773"/>
          <a:ext cx="4411903" cy="1300355"/>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Involvement in academic life</a:t>
          </a:r>
          <a:endParaRPr lang="en-US" sz="1600" kern="1200" dirty="0">
            <a:solidFill>
              <a:schemeClr val="bg1"/>
            </a:solidFill>
            <a:latin typeface="Garamond" panose="02020404030301010803" pitchFamily="18" charset="0"/>
          </a:endParaRPr>
        </a:p>
      </dsp:txBody>
      <dsp:txXfrm rot="5400000">
        <a:off x="1372009" y="882380"/>
        <a:ext cx="1300355" cy="2647141"/>
      </dsp:txXfrm>
    </dsp:sp>
    <dsp:sp modelId="{9795F488-5DB3-4A5F-A317-E6E4636D8EE6}">
      <dsp:nvSpPr>
        <dsp:cNvPr id="0" name=""/>
        <dsp:cNvSpPr/>
      </dsp:nvSpPr>
      <dsp:spPr>
        <a:xfrm rot="16200000">
          <a:off x="1228345" y="1523616"/>
          <a:ext cx="4411903" cy="1364670"/>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Volunteerism/Community outreach</a:t>
          </a:r>
          <a:endParaRPr lang="en-US" sz="1600" kern="1200" dirty="0">
            <a:solidFill>
              <a:schemeClr val="bg1"/>
            </a:solidFill>
            <a:latin typeface="Garamond" panose="02020404030301010803" pitchFamily="18" charset="0"/>
          </a:endParaRPr>
        </a:p>
      </dsp:txBody>
      <dsp:txXfrm rot="5400000">
        <a:off x="2751961" y="882381"/>
        <a:ext cx="1364670" cy="2647141"/>
      </dsp:txXfrm>
    </dsp:sp>
    <dsp:sp modelId="{99EB87EC-2E10-4FF2-A80E-4BBD93F225C0}">
      <dsp:nvSpPr>
        <dsp:cNvPr id="0" name=""/>
        <dsp:cNvSpPr/>
      </dsp:nvSpPr>
      <dsp:spPr>
        <a:xfrm rot="16200000">
          <a:off x="2627275" y="1568955"/>
          <a:ext cx="4411903" cy="127399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Civic engagement</a:t>
          </a:r>
          <a:endParaRPr lang="en-US" sz="1600" kern="1200" dirty="0">
            <a:solidFill>
              <a:schemeClr val="bg1"/>
            </a:solidFill>
            <a:latin typeface="Garamond" panose="02020404030301010803" pitchFamily="18" charset="0"/>
          </a:endParaRPr>
        </a:p>
      </dsp:txBody>
      <dsp:txXfrm rot="5400000">
        <a:off x="4196230" y="882381"/>
        <a:ext cx="1273992" cy="2647141"/>
      </dsp:txXfrm>
    </dsp:sp>
    <dsp:sp modelId="{329063A0-CCDE-4DAD-8886-D0839C597EA8}">
      <dsp:nvSpPr>
        <dsp:cNvPr id="0" name=""/>
        <dsp:cNvSpPr/>
      </dsp:nvSpPr>
      <dsp:spPr>
        <a:xfrm rot="16200000">
          <a:off x="3981078" y="1568742"/>
          <a:ext cx="4411903" cy="127441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Goal Achievement</a:t>
          </a:r>
          <a:endParaRPr lang="en-US" sz="1600" kern="1200" dirty="0">
            <a:solidFill>
              <a:schemeClr val="bg1"/>
            </a:solidFill>
            <a:latin typeface="Garamond" panose="02020404030301010803" pitchFamily="18" charset="0"/>
          </a:endParaRPr>
        </a:p>
      </dsp:txBody>
      <dsp:txXfrm rot="5400000">
        <a:off x="5549821" y="882380"/>
        <a:ext cx="1274417" cy="2647141"/>
      </dsp:txXfrm>
    </dsp:sp>
    <dsp:sp modelId="{DC27EC23-EC5E-4091-9188-CA8F0757612C}">
      <dsp:nvSpPr>
        <dsp:cNvPr id="0" name=""/>
        <dsp:cNvSpPr/>
      </dsp:nvSpPr>
      <dsp:spPr>
        <a:xfrm rot="16200000">
          <a:off x="5425198" y="1478637"/>
          <a:ext cx="4411903" cy="145462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Self-management</a:t>
          </a:r>
          <a:endParaRPr lang="en-US" sz="1600" kern="1200" dirty="0">
            <a:solidFill>
              <a:schemeClr val="bg1"/>
            </a:solidFill>
            <a:latin typeface="Garamond" panose="02020404030301010803" pitchFamily="18" charset="0"/>
          </a:endParaRPr>
        </a:p>
      </dsp:txBody>
      <dsp:txXfrm rot="5400000">
        <a:off x="6903836" y="882380"/>
        <a:ext cx="1454627" cy="2647141"/>
      </dsp:txXfrm>
    </dsp:sp>
    <dsp:sp modelId="{724AD506-7C35-4810-A39C-6AA9186032A4}">
      <dsp:nvSpPr>
        <dsp:cNvPr id="0" name=""/>
        <dsp:cNvSpPr/>
      </dsp:nvSpPr>
      <dsp:spPr>
        <a:xfrm rot="16200000">
          <a:off x="6762764" y="1675298"/>
          <a:ext cx="4411903" cy="106130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Integrity</a:t>
          </a:r>
          <a:endParaRPr lang="en-US" sz="1600" kern="1200" dirty="0">
            <a:solidFill>
              <a:schemeClr val="bg1"/>
            </a:solidFill>
            <a:latin typeface="Garamond" panose="02020404030301010803" pitchFamily="18" charset="0"/>
          </a:endParaRPr>
        </a:p>
      </dsp:txBody>
      <dsp:txXfrm rot="5400000">
        <a:off x="8438062" y="882381"/>
        <a:ext cx="1061306" cy="2647141"/>
      </dsp:txXfrm>
    </dsp:sp>
    <dsp:sp modelId="{A028D29D-1B95-4F59-BD72-AFF1EEF83D58}">
      <dsp:nvSpPr>
        <dsp:cNvPr id="0" name=""/>
        <dsp:cNvSpPr/>
      </dsp:nvSpPr>
      <dsp:spPr>
        <a:xfrm rot="16200000">
          <a:off x="7903669" y="1675298"/>
          <a:ext cx="4411903" cy="106130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smtClean="0">
              <a:latin typeface="Garamond" panose="02020404030301010803" pitchFamily="18" charset="0"/>
            </a:rPr>
            <a:t>Social Skills</a:t>
          </a:r>
          <a:endParaRPr lang="en-US" sz="1600" kern="1200" dirty="0">
            <a:solidFill>
              <a:schemeClr val="bg1"/>
            </a:solidFill>
            <a:latin typeface="Garamond" panose="02020404030301010803" pitchFamily="18" charset="0"/>
          </a:endParaRPr>
        </a:p>
      </dsp:txBody>
      <dsp:txXfrm rot="5400000">
        <a:off x="9578967" y="882381"/>
        <a:ext cx="1061306" cy="2647141"/>
      </dsp:txXfrm>
    </dsp:sp>
    <dsp:sp modelId="{A588B6F4-0FB4-4C98-A62B-0E0945B65306}">
      <dsp:nvSpPr>
        <dsp:cNvPr id="0" name=""/>
        <dsp:cNvSpPr/>
      </dsp:nvSpPr>
      <dsp:spPr>
        <a:xfrm rot="16200000">
          <a:off x="9122436" y="1597435"/>
          <a:ext cx="4411903" cy="121703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Other Traits (creativity, courageous, strategic, problem solver etc.)</a:t>
          </a:r>
          <a:endParaRPr lang="en-US" sz="1600" kern="1200" dirty="0">
            <a:solidFill>
              <a:schemeClr val="bg1"/>
            </a:solidFill>
            <a:latin typeface="Garamond" panose="02020404030301010803" pitchFamily="18" charset="0"/>
          </a:endParaRPr>
        </a:p>
      </dsp:txBody>
      <dsp:txXfrm rot="5400000">
        <a:off x="10719871" y="882381"/>
        <a:ext cx="1217032" cy="26471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FB467-4A27-4F1D-8265-F20D2DD3DC07}">
      <dsp:nvSpPr>
        <dsp:cNvPr id="0" name=""/>
        <dsp:cNvSpPr/>
      </dsp:nvSpPr>
      <dsp:spPr>
        <a:xfrm>
          <a:off x="3037" y="22868"/>
          <a:ext cx="2961642"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Garamond" panose="02020404030301010803" pitchFamily="18" charset="0"/>
            </a:rPr>
            <a:t>Accomplishments</a:t>
          </a:r>
          <a:endParaRPr lang="en-US" sz="2300" kern="1200" dirty="0">
            <a:latin typeface="Garamond" panose="02020404030301010803" pitchFamily="18" charset="0"/>
          </a:endParaRPr>
        </a:p>
      </dsp:txBody>
      <dsp:txXfrm>
        <a:off x="3037" y="22868"/>
        <a:ext cx="2961642" cy="662400"/>
      </dsp:txXfrm>
    </dsp:sp>
    <dsp:sp modelId="{F0945266-510B-4D89-8C5F-528A0D5914D1}">
      <dsp:nvSpPr>
        <dsp:cNvPr id="0" name=""/>
        <dsp:cNvSpPr/>
      </dsp:nvSpPr>
      <dsp:spPr>
        <a:xfrm>
          <a:off x="3037" y="685268"/>
          <a:ext cx="2961642" cy="33145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Garamond" panose="02020404030301010803" pitchFamily="18" charset="0"/>
            </a:rPr>
            <a:t>Outline not just your accomplishments for the committee, but how those accomplishments required you to leverage your leadership skills to achieve your goals.</a:t>
          </a:r>
          <a:endParaRPr lang="en-US" sz="2300" kern="1200" dirty="0">
            <a:latin typeface="Garamond" panose="02020404030301010803" pitchFamily="18" charset="0"/>
          </a:endParaRPr>
        </a:p>
      </dsp:txBody>
      <dsp:txXfrm>
        <a:off x="3037" y="685268"/>
        <a:ext cx="2961642" cy="3314587"/>
      </dsp:txXfrm>
    </dsp:sp>
    <dsp:sp modelId="{B8120D70-974F-4C98-B443-B5F1E54BB72A}">
      <dsp:nvSpPr>
        <dsp:cNvPr id="0" name=""/>
        <dsp:cNvSpPr/>
      </dsp:nvSpPr>
      <dsp:spPr>
        <a:xfrm>
          <a:off x="3379309" y="22868"/>
          <a:ext cx="2961642"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Garamond" panose="02020404030301010803" pitchFamily="18" charset="0"/>
            </a:rPr>
            <a:t>Above and beyond</a:t>
          </a:r>
          <a:endParaRPr lang="en-US" sz="2300" kern="1200" dirty="0">
            <a:latin typeface="Garamond" panose="02020404030301010803" pitchFamily="18" charset="0"/>
          </a:endParaRPr>
        </a:p>
      </dsp:txBody>
      <dsp:txXfrm>
        <a:off x="3379309" y="22868"/>
        <a:ext cx="2961642" cy="662400"/>
      </dsp:txXfrm>
    </dsp:sp>
    <dsp:sp modelId="{C266479A-1E4A-4752-9601-66C54D411265}">
      <dsp:nvSpPr>
        <dsp:cNvPr id="0" name=""/>
        <dsp:cNvSpPr/>
      </dsp:nvSpPr>
      <dsp:spPr>
        <a:xfrm>
          <a:off x="3379309" y="685268"/>
          <a:ext cx="2961642" cy="33145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Garamond" panose="02020404030301010803" pitchFamily="18" charset="0"/>
            </a:rPr>
            <a:t>Outline how you have gone above and beyond the expected norms in those areas in order to overcome obstacles, foster others, spearhead change, or otherwise demonstrate leadership.</a:t>
          </a:r>
          <a:endParaRPr lang="en-US" sz="2300" kern="1200" dirty="0">
            <a:latin typeface="Garamond" panose="02020404030301010803" pitchFamily="18" charset="0"/>
          </a:endParaRPr>
        </a:p>
      </dsp:txBody>
      <dsp:txXfrm>
        <a:off x="3379309" y="685268"/>
        <a:ext cx="2961642" cy="3314587"/>
      </dsp:txXfrm>
    </dsp:sp>
    <dsp:sp modelId="{6DE88327-F501-4144-9F3A-E934537B9C98}">
      <dsp:nvSpPr>
        <dsp:cNvPr id="0" name=""/>
        <dsp:cNvSpPr/>
      </dsp:nvSpPr>
      <dsp:spPr>
        <a:xfrm>
          <a:off x="6755582" y="22868"/>
          <a:ext cx="2961642"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Garamond" panose="02020404030301010803" pitchFamily="18" charset="0"/>
            </a:rPr>
            <a:t>Tell your story</a:t>
          </a:r>
          <a:endParaRPr lang="en-US" sz="2300" kern="1200" dirty="0">
            <a:latin typeface="Garamond" panose="02020404030301010803" pitchFamily="18" charset="0"/>
          </a:endParaRPr>
        </a:p>
      </dsp:txBody>
      <dsp:txXfrm>
        <a:off x="6755582" y="22868"/>
        <a:ext cx="2961642" cy="662400"/>
      </dsp:txXfrm>
    </dsp:sp>
    <dsp:sp modelId="{45984F3C-1776-434C-9E84-F91E797852DC}">
      <dsp:nvSpPr>
        <dsp:cNvPr id="0" name=""/>
        <dsp:cNvSpPr/>
      </dsp:nvSpPr>
      <dsp:spPr>
        <a:xfrm>
          <a:off x="6755582" y="685268"/>
          <a:ext cx="2961642" cy="33145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Garamond" panose="02020404030301010803" pitchFamily="18" charset="0"/>
            </a:rPr>
            <a:t>Craft a compelling narrative that tells your story of how you have had an impact.</a:t>
          </a:r>
          <a:endParaRPr lang="en-US" sz="2300" kern="1200" dirty="0">
            <a:latin typeface="Garamond" panose="02020404030301010803" pitchFamily="18" charset="0"/>
          </a:endParaRPr>
        </a:p>
      </dsp:txBody>
      <dsp:txXfrm>
        <a:off x="6755582" y="685268"/>
        <a:ext cx="2961642" cy="33145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BAD40-8DE9-4804-8AC3-E2E96B219502}">
      <dsp:nvSpPr>
        <dsp:cNvPr id="0" name=""/>
        <dsp:cNvSpPr/>
      </dsp:nvSpPr>
      <dsp:spPr>
        <a:xfrm rot="5400000">
          <a:off x="6091223" y="-2460326"/>
          <a:ext cx="1037108" cy="62209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CA" sz="3100" kern="1200" dirty="0" smtClean="0">
              <a:latin typeface="Garamond" panose="02020404030301010803" pitchFamily="18" charset="0"/>
            </a:rPr>
            <a:t>Completed applications due at SGS (including </a:t>
          </a:r>
          <a:r>
            <a:rPr lang="en-CA" sz="3100" b="1" kern="1200" dirty="0" smtClean="0">
              <a:latin typeface="Garamond" panose="02020404030301010803" pitchFamily="18" charset="0"/>
            </a:rPr>
            <a:t>all official </a:t>
          </a:r>
          <a:r>
            <a:rPr lang="en-CA" sz="3100" kern="1200" dirty="0" smtClean="0">
              <a:latin typeface="Garamond" panose="02020404030301010803" pitchFamily="18" charset="0"/>
            </a:rPr>
            <a:t>transcripts)</a:t>
          </a:r>
          <a:endParaRPr lang="en-US" sz="3100" kern="1200" dirty="0">
            <a:latin typeface="Garamond" panose="02020404030301010803" pitchFamily="18" charset="0"/>
          </a:endParaRPr>
        </a:p>
      </dsp:txBody>
      <dsp:txXfrm rot="-5400000">
        <a:off x="3499294" y="182230"/>
        <a:ext cx="6170340" cy="935854"/>
      </dsp:txXfrm>
    </dsp:sp>
    <dsp:sp modelId="{8B13FC2A-D9A7-4D43-A64B-02BB2EDE211D}">
      <dsp:nvSpPr>
        <dsp:cNvPr id="0" name=""/>
        <dsp:cNvSpPr/>
      </dsp:nvSpPr>
      <dsp:spPr>
        <a:xfrm>
          <a:off x="0" y="1964"/>
          <a:ext cx="3499294"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September 27</a:t>
          </a:r>
          <a:r>
            <a:rPr lang="en-US" sz="3900" kern="1200" baseline="30000" dirty="0" smtClean="0">
              <a:latin typeface="Garamond" panose="02020404030301010803" pitchFamily="18" charset="0"/>
            </a:rPr>
            <a:t>th</a:t>
          </a:r>
          <a:r>
            <a:rPr lang="en-US" sz="3900" kern="1200" dirty="0" smtClean="0">
              <a:latin typeface="Garamond" panose="02020404030301010803" pitchFamily="18" charset="0"/>
            </a:rPr>
            <a:t>, 2021</a:t>
          </a:r>
          <a:endParaRPr lang="en-US" sz="3900" kern="1200" dirty="0">
            <a:latin typeface="Garamond" panose="02020404030301010803" pitchFamily="18" charset="0"/>
          </a:endParaRPr>
        </a:p>
      </dsp:txBody>
      <dsp:txXfrm>
        <a:off x="63284" y="65248"/>
        <a:ext cx="3372726" cy="1169817"/>
      </dsp:txXfrm>
    </dsp:sp>
    <dsp:sp modelId="{F53157B9-2EDB-46EE-81C9-172E2DCEA3B6}">
      <dsp:nvSpPr>
        <dsp:cNvPr id="0" name=""/>
        <dsp:cNvSpPr/>
      </dsp:nvSpPr>
      <dsp:spPr>
        <a:xfrm rot="5400000">
          <a:off x="6091223" y="-1099121"/>
          <a:ext cx="1037108" cy="62209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CA" sz="3100" kern="1200" dirty="0" smtClean="0">
              <a:latin typeface="Garamond" panose="02020404030301010803" pitchFamily="18" charset="0"/>
            </a:rPr>
            <a:t>Deadline for institutions to submit applications</a:t>
          </a:r>
          <a:endParaRPr lang="en-US" sz="3100" kern="1200" dirty="0">
            <a:latin typeface="Garamond" panose="02020404030301010803" pitchFamily="18" charset="0"/>
          </a:endParaRPr>
        </a:p>
      </dsp:txBody>
      <dsp:txXfrm rot="-5400000">
        <a:off x="3499294" y="1543435"/>
        <a:ext cx="6170340" cy="935854"/>
      </dsp:txXfrm>
    </dsp:sp>
    <dsp:sp modelId="{67AAC954-0C3A-45FD-965E-41C8551151D6}">
      <dsp:nvSpPr>
        <dsp:cNvPr id="0" name=""/>
        <dsp:cNvSpPr/>
      </dsp:nvSpPr>
      <dsp:spPr>
        <a:xfrm>
          <a:off x="0" y="1363169"/>
          <a:ext cx="3499294"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November 2</a:t>
          </a:r>
          <a:r>
            <a:rPr lang="en-US" sz="3900" kern="1200" baseline="30000" dirty="0" smtClean="0">
              <a:latin typeface="Garamond" panose="02020404030301010803" pitchFamily="18" charset="0"/>
            </a:rPr>
            <a:t>nd</a:t>
          </a:r>
          <a:r>
            <a:rPr lang="en-US" sz="3900" kern="1200" dirty="0" smtClean="0">
              <a:latin typeface="Garamond" panose="02020404030301010803" pitchFamily="18" charset="0"/>
            </a:rPr>
            <a:t>, 2021</a:t>
          </a:r>
          <a:endParaRPr lang="en-US" sz="3900" kern="1200" dirty="0">
            <a:latin typeface="Garamond" panose="02020404030301010803" pitchFamily="18" charset="0"/>
          </a:endParaRPr>
        </a:p>
      </dsp:txBody>
      <dsp:txXfrm>
        <a:off x="63284" y="1426453"/>
        <a:ext cx="3372726" cy="1169817"/>
      </dsp:txXfrm>
    </dsp:sp>
    <dsp:sp modelId="{1AD1E6FB-8C08-4191-A217-CF62947C918E}">
      <dsp:nvSpPr>
        <dsp:cNvPr id="0" name=""/>
        <dsp:cNvSpPr/>
      </dsp:nvSpPr>
      <dsp:spPr>
        <a:xfrm rot="5400000">
          <a:off x="6091223" y="262083"/>
          <a:ext cx="1037108" cy="62209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CA" sz="3100" kern="1200" dirty="0" smtClean="0">
              <a:latin typeface="Garamond" panose="02020404030301010803" pitchFamily="18" charset="0"/>
            </a:rPr>
            <a:t>Results released</a:t>
          </a:r>
          <a:endParaRPr lang="en-US" sz="3100" kern="1200" dirty="0">
            <a:latin typeface="Garamond" panose="02020404030301010803" pitchFamily="18" charset="0"/>
          </a:endParaRPr>
        </a:p>
      </dsp:txBody>
      <dsp:txXfrm rot="-5400000">
        <a:off x="3499294" y="2904640"/>
        <a:ext cx="6170340" cy="935854"/>
      </dsp:txXfrm>
    </dsp:sp>
    <dsp:sp modelId="{39077C09-E98A-4BCE-A14D-06AD995C04A5}">
      <dsp:nvSpPr>
        <dsp:cNvPr id="0" name=""/>
        <dsp:cNvSpPr/>
      </dsp:nvSpPr>
      <dsp:spPr>
        <a:xfrm>
          <a:off x="0" y="2724374"/>
          <a:ext cx="3499294"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April early, 2022</a:t>
          </a:r>
          <a:endParaRPr lang="en-US" sz="3900" kern="1200" dirty="0">
            <a:latin typeface="Garamond" panose="02020404030301010803" pitchFamily="18" charset="0"/>
          </a:endParaRPr>
        </a:p>
      </dsp:txBody>
      <dsp:txXfrm>
        <a:off x="63284" y="2787658"/>
        <a:ext cx="3372726" cy="1169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B2A7C-8714-46C9-B58B-E0E6359AF72F}">
      <dsp:nvSpPr>
        <dsp:cNvPr id="0" name=""/>
        <dsp:cNvSpPr/>
      </dsp:nvSpPr>
      <dsp:spPr>
        <a:xfrm>
          <a:off x="4359585" y="928381"/>
          <a:ext cx="2459751" cy="245971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B0252-8858-4282-8703-EA5EBDD47765}">
      <dsp:nvSpPr>
        <dsp:cNvPr id="0" name=""/>
        <dsp:cNvSpPr/>
      </dsp:nvSpPr>
      <dsp:spPr>
        <a:xfrm>
          <a:off x="4441540" y="1010386"/>
          <a:ext cx="2295294" cy="2295705"/>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dirty="0" smtClean="0">
              <a:solidFill>
                <a:schemeClr val="tx1"/>
              </a:solidFill>
              <a:latin typeface="Garamond" panose="02020404030301010803" pitchFamily="18" charset="0"/>
            </a:rPr>
            <a:t>Intent to pursue studies and research during summer semester or academic year following the competition results </a:t>
          </a:r>
          <a:endParaRPr lang="en-US" sz="1600" kern="1200" dirty="0">
            <a:latin typeface="Garamond" panose="02020404030301010803" pitchFamily="18" charset="0"/>
          </a:endParaRPr>
        </a:p>
      </dsp:txBody>
      <dsp:txXfrm>
        <a:off x="4769908" y="1338406"/>
        <a:ext cx="1639651" cy="1639666"/>
      </dsp:txXfrm>
    </dsp:sp>
    <dsp:sp modelId="{DE4D9D22-396B-4333-BD6C-437611447F6E}">
      <dsp:nvSpPr>
        <dsp:cNvPr id="0" name=""/>
        <dsp:cNvSpPr/>
      </dsp:nvSpPr>
      <dsp:spPr>
        <a:xfrm rot="2700000">
          <a:off x="1818111" y="928107"/>
          <a:ext cx="2459832" cy="2459832"/>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80B33-3C05-4B2D-AB9E-C4467D6539E9}">
      <dsp:nvSpPr>
        <dsp:cNvPr id="0" name=""/>
        <dsp:cNvSpPr/>
      </dsp:nvSpPr>
      <dsp:spPr>
        <a:xfrm>
          <a:off x="1900380" y="1010386"/>
          <a:ext cx="2295294" cy="2295705"/>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dirty="0" smtClean="0">
              <a:latin typeface="Garamond" panose="02020404030301010803" pitchFamily="18" charset="0"/>
            </a:rPr>
            <a:t>Canadian citizens/permanent residents, &amp; students whose home country is outside of Canada</a:t>
          </a:r>
          <a:endParaRPr lang="en-US" sz="1600" kern="1200" dirty="0">
            <a:latin typeface="Garamond" panose="02020404030301010803" pitchFamily="18" charset="0"/>
          </a:endParaRPr>
        </a:p>
      </dsp:txBody>
      <dsp:txXfrm>
        <a:off x="2228201" y="1338406"/>
        <a:ext cx="1639651" cy="1639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4F83-2762-47C3-8B28-C48A88703B50}">
      <dsp:nvSpPr>
        <dsp:cNvPr id="0" name=""/>
        <dsp:cNvSpPr/>
      </dsp:nvSpPr>
      <dsp:spPr>
        <a:xfrm>
          <a:off x="7624937" y="952400"/>
          <a:ext cx="2522886" cy="25233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51420-3761-48EC-9240-56B4E918B42D}">
      <dsp:nvSpPr>
        <dsp:cNvPr id="0" name=""/>
        <dsp:cNvSpPr/>
      </dsp:nvSpPr>
      <dsp:spPr>
        <a:xfrm>
          <a:off x="7708704" y="1036527"/>
          <a:ext cx="2355350" cy="235510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solidFill>
              <a:latin typeface="Garamond" panose="02020404030301010803" pitchFamily="18" charset="0"/>
            </a:rPr>
            <a:t>Registered full-time</a:t>
          </a:r>
          <a:endParaRPr lang="en-US" sz="1800" kern="1200" dirty="0">
            <a:latin typeface="Garamond" panose="02020404030301010803" pitchFamily="18" charset="0"/>
          </a:endParaRPr>
        </a:p>
      </dsp:txBody>
      <dsp:txXfrm>
        <a:off x="8045418" y="1373033"/>
        <a:ext cx="1681924" cy="1682087"/>
      </dsp:txXfrm>
    </dsp:sp>
    <dsp:sp modelId="{42224BF2-F136-4600-A037-8B4ABD30161D}">
      <dsp:nvSpPr>
        <dsp:cNvPr id="0" name=""/>
        <dsp:cNvSpPr/>
      </dsp:nvSpPr>
      <dsp:spPr>
        <a:xfrm rot="2700000">
          <a:off x="5020500" y="955451"/>
          <a:ext cx="2516809" cy="2516809"/>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CB06F-416F-4042-BF41-73C72F90729B}">
      <dsp:nvSpPr>
        <dsp:cNvPr id="0" name=""/>
        <dsp:cNvSpPr/>
      </dsp:nvSpPr>
      <dsp:spPr>
        <a:xfrm>
          <a:off x="5101229" y="1036527"/>
          <a:ext cx="2355350" cy="235510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solidFill>
              <a:latin typeface="Garamond" panose="02020404030301010803" pitchFamily="18" charset="0"/>
            </a:rPr>
            <a:t>Must be </a:t>
          </a:r>
          <a:r>
            <a:rPr lang="en-CA" sz="1800" kern="1200" smtClean="0">
              <a:solidFill>
                <a:schemeClr val="tx1"/>
              </a:solidFill>
              <a:latin typeface="Garamond" panose="02020404030301010803" pitchFamily="18" charset="0"/>
            </a:rPr>
            <a:t>nominated by MUN (SGS) </a:t>
          </a:r>
          <a:endParaRPr lang="en-US" sz="1800" kern="1200" dirty="0">
            <a:latin typeface="Garamond" panose="02020404030301010803" pitchFamily="18" charset="0"/>
          </a:endParaRPr>
        </a:p>
      </dsp:txBody>
      <dsp:txXfrm>
        <a:off x="5437942" y="1373033"/>
        <a:ext cx="1681924" cy="1682087"/>
      </dsp:txXfrm>
    </dsp:sp>
    <dsp:sp modelId="{B8841A84-0AA6-495D-968F-D600E341E2F7}">
      <dsp:nvSpPr>
        <dsp:cNvPr id="0" name=""/>
        <dsp:cNvSpPr/>
      </dsp:nvSpPr>
      <dsp:spPr>
        <a:xfrm rot="2700000">
          <a:off x="2413025" y="955451"/>
          <a:ext cx="2516809" cy="2516809"/>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2A564-9717-4C8E-BE31-F2ECB50725D8}">
      <dsp:nvSpPr>
        <dsp:cNvPr id="0" name=""/>
        <dsp:cNvSpPr/>
      </dsp:nvSpPr>
      <dsp:spPr>
        <a:xfrm>
          <a:off x="2493754" y="1036527"/>
          <a:ext cx="2355350" cy="235510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latin typeface="Garamond" panose="02020404030301010803" pitchFamily="18" charset="0"/>
            </a:rPr>
            <a:t>Have not received a previous, doctoral-level award from NSERC, SSHRC, or CIHR</a:t>
          </a:r>
          <a:endParaRPr lang="en-US" sz="1800" kern="1200" dirty="0">
            <a:latin typeface="Garamond" panose="02020404030301010803" pitchFamily="18" charset="0"/>
          </a:endParaRPr>
        </a:p>
      </dsp:txBody>
      <dsp:txXfrm>
        <a:off x="2830467" y="1373033"/>
        <a:ext cx="1681924" cy="1682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B2A7C-8714-46C9-B58B-E0E6359AF72F}">
      <dsp:nvSpPr>
        <dsp:cNvPr id="0" name=""/>
        <dsp:cNvSpPr/>
      </dsp:nvSpPr>
      <dsp:spPr>
        <a:xfrm>
          <a:off x="4362847" y="938627"/>
          <a:ext cx="2486898" cy="24868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B0252-8858-4282-8703-EA5EBDD47765}">
      <dsp:nvSpPr>
        <dsp:cNvPr id="0" name=""/>
        <dsp:cNvSpPr/>
      </dsp:nvSpPr>
      <dsp:spPr>
        <a:xfrm>
          <a:off x="4445707" y="1021537"/>
          <a:ext cx="2320626" cy="2321042"/>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solidFill>
                <a:schemeClr val="tx1"/>
              </a:solidFill>
              <a:latin typeface="Garamond" panose="02020404030301010803" pitchFamily="18" charset="0"/>
            </a:rPr>
            <a:t>Cannot hold, or have held, doctoral funding from CIHR, NSERC, or SSHRC to pursue a doctoral degree</a:t>
          </a:r>
          <a:endParaRPr lang="en-US" sz="1700" kern="1200" dirty="0">
            <a:latin typeface="Garamond" panose="02020404030301010803" pitchFamily="18" charset="0"/>
          </a:endParaRPr>
        </a:p>
      </dsp:txBody>
      <dsp:txXfrm>
        <a:off x="4777698" y="1353177"/>
        <a:ext cx="1657747" cy="1657762"/>
      </dsp:txXfrm>
    </dsp:sp>
    <dsp:sp modelId="{DE4D9D22-396B-4333-BD6C-437611447F6E}">
      <dsp:nvSpPr>
        <dsp:cNvPr id="0" name=""/>
        <dsp:cNvSpPr/>
      </dsp:nvSpPr>
      <dsp:spPr>
        <a:xfrm rot="2700000">
          <a:off x="1793324" y="938350"/>
          <a:ext cx="2486980" cy="2486980"/>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80B33-3C05-4B2D-AB9E-C4467D6539E9}">
      <dsp:nvSpPr>
        <dsp:cNvPr id="0" name=""/>
        <dsp:cNvSpPr/>
      </dsp:nvSpPr>
      <dsp:spPr>
        <a:xfrm>
          <a:off x="1876501" y="1021537"/>
          <a:ext cx="2320626" cy="2321042"/>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solidFill>
                <a:schemeClr val="tx1"/>
              </a:solidFill>
              <a:latin typeface="Garamond" panose="02020404030301010803" pitchFamily="18" charset="0"/>
            </a:rPr>
            <a:t>Remain enrolled and demonstrate satisfactory progress</a:t>
          </a:r>
          <a:endParaRPr lang="en-US" sz="1700" kern="1200" dirty="0">
            <a:latin typeface="Garamond" panose="02020404030301010803" pitchFamily="18" charset="0"/>
          </a:endParaRPr>
        </a:p>
      </dsp:txBody>
      <dsp:txXfrm>
        <a:off x="2207941" y="1353177"/>
        <a:ext cx="1657747" cy="1657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F57BC-7115-48D1-8B3C-743584D4117A}">
      <dsp:nvSpPr>
        <dsp:cNvPr id="0" name=""/>
        <dsp:cNvSpPr/>
      </dsp:nvSpPr>
      <dsp:spPr>
        <a:xfrm>
          <a:off x="6826079" y="946708"/>
          <a:ext cx="2507807" cy="25082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60529-B936-44BC-A785-EA6EB6EFEC4F}">
      <dsp:nvSpPr>
        <dsp:cNvPr id="0" name=""/>
        <dsp:cNvSpPr/>
      </dsp:nvSpPr>
      <dsp:spPr>
        <a:xfrm>
          <a:off x="6909346" y="1030332"/>
          <a:ext cx="2341273" cy="234102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CA" sz="1900" b="1" kern="1200" dirty="0" smtClean="0">
              <a:latin typeface="Garamond" panose="02020404030301010803" pitchFamily="18" charset="0"/>
            </a:rPr>
            <a:t>Research contributions</a:t>
          </a:r>
          <a:r>
            <a:rPr lang="en-CA" sz="1900" kern="1200" dirty="0" smtClean="0">
              <a:latin typeface="Garamond" panose="02020404030301010803" pitchFamily="18" charset="0"/>
            </a:rPr>
            <a:t> – maximum one page (written by the student)</a:t>
          </a:r>
          <a:endParaRPr lang="en-US" sz="1900" kern="1200" dirty="0">
            <a:latin typeface="Garamond" panose="02020404030301010803" pitchFamily="18" charset="0"/>
          </a:endParaRPr>
        </a:p>
      </dsp:txBody>
      <dsp:txXfrm>
        <a:off x="7244047" y="1364827"/>
        <a:ext cx="1671871" cy="1672034"/>
      </dsp:txXfrm>
    </dsp:sp>
    <dsp:sp modelId="{217D8E7E-078A-4DC0-ACA1-39AC04D2D8A5}">
      <dsp:nvSpPr>
        <dsp:cNvPr id="0" name=""/>
        <dsp:cNvSpPr/>
      </dsp:nvSpPr>
      <dsp:spPr>
        <a:xfrm rot="2700000">
          <a:off x="4237208" y="949740"/>
          <a:ext cx="2501767" cy="250176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6D1BE-402A-4CB4-A77D-B6B09C040AA2}">
      <dsp:nvSpPr>
        <dsp:cNvPr id="0" name=""/>
        <dsp:cNvSpPr/>
      </dsp:nvSpPr>
      <dsp:spPr>
        <a:xfrm>
          <a:off x="4317455" y="1030332"/>
          <a:ext cx="2341273" cy="234102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CA" sz="1900" b="1" kern="1200" dirty="0" smtClean="0">
              <a:latin typeface="Garamond" panose="02020404030301010803" pitchFamily="18" charset="0"/>
            </a:rPr>
            <a:t>Canadian common CV </a:t>
          </a:r>
          <a:r>
            <a:rPr lang="en-CA" sz="1900" kern="1200" dirty="0" smtClean="0">
              <a:latin typeface="Garamond" panose="02020404030301010803" pitchFamily="18" charset="0"/>
            </a:rPr>
            <a:t>(CCV) Online)</a:t>
          </a:r>
          <a:endParaRPr lang="en-US" sz="1900" kern="1200" dirty="0">
            <a:latin typeface="Garamond" panose="02020404030301010803" pitchFamily="18" charset="0"/>
          </a:endParaRPr>
        </a:p>
      </dsp:txBody>
      <dsp:txXfrm>
        <a:off x="4652156" y="1364827"/>
        <a:ext cx="1671871" cy="1672034"/>
      </dsp:txXfrm>
    </dsp:sp>
    <dsp:sp modelId="{DE4D9D22-396B-4333-BD6C-437611447F6E}">
      <dsp:nvSpPr>
        <dsp:cNvPr id="0" name=""/>
        <dsp:cNvSpPr/>
      </dsp:nvSpPr>
      <dsp:spPr>
        <a:xfrm rot="2700000">
          <a:off x="1645317" y="949740"/>
          <a:ext cx="2501767" cy="250176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80B33-3C05-4B2D-AB9E-C4467D6539E9}">
      <dsp:nvSpPr>
        <dsp:cNvPr id="0" name=""/>
        <dsp:cNvSpPr/>
      </dsp:nvSpPr>
      <dsp:spPr>
        <a:xfrm>
          <a:off x="1725563" y="1030332"/>
          <a:ext cx="2341273" cy="234102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CA" sz="1900" b="1" kern="1200" dirty="0" smtClean="0">
              <a:latin typeface="Garamond" panose="02020404030301010803" pitchFamily="18" charset="0"/>
            </a:rPr>
            <a:t>Application details </a:t>
          </a:r>
          <a:r>
            <a:rPr lang="en-CA" sz="1900" kern="1200" dirty="0" smtClean="0">
              <a:latin typeface="Garamond" panose="02020404030301010803" pitchFamily="18" charset="0"/>
            </a:rPr>
            <a:t>(form)</a:t>
          </a:r>
          <a:endParaRPr lang="en-US" sz="1900" kern="1200" dirty="0">
            <a:latin typeface="Garamond" panose="02020404030301010803" pitchFamily="18" charset="0"/>
          </a:endParaRPr>
        </a:p>
      </dsp:txBody>
      <dsp:txXfrm>
        <a:off x="2060264" y="1364827"/>
        <a:ext cx="1671871" cy="1672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0CD38-780C-4107-B7FA-B32E0BD50F6E}">
      <dsp:nvSpPr>
        <dsp:cNvPr id="0" name=""/>
        <dsp:cNvSpPr/>
      </dsp:nvSpPr>
      <dsp:spPr>
        <a:xfrm>
          <a:off x="6549093" y="957819"/>
          <a:ext cx="2537239" cy="253770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5EAD3-342F-405F-8BFA-0BDD578B91AF}">
      <dsp:nvSpPr>
        <dsp:cNvPr id="0" name=""/>
        <dsp:cNvSpPr/>
      </dsp:nvSpPr>
      <dsp:spPr>
        <a:xfrm>
          <a:off x="6633337" y="1041619"/>
          <a:ext cx="2368751" cy="2368499"/>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b="1" kern="1200" dirty="0" smtClean="0">
              <a:latin typeface="Garamond" panose="02020404030301010803" pitchFamily="18" charset="0"/>
            </a:rPr>
            <a:t>Two Leadership reference Letters</a:t>
          </a:r>
          <a:r>
            <a:rPr lang="en-CA" sz="1300" kern="1200" dirty="0" smtClean="0">
              <a:latin typeface="Garamond" panose="02020404030301010803" pitchFamily="18" charset="0"/>
            </a:rPr>
            <a:t> – maximum two pages each (written by someone who knows the candidate in a non-academic capacity – this letter is attached to the nomination by the candidate)</a:t>
          </a:r>
          <a:endParaRPr lang="en-US" sz="1300" kern="1200" dirty="0">
            <a:latin typeface="Garamond" panose="02020404030301010803" pitchFamily="18" charset="0"/>
          </a:endParaRPr>
        </a:p>
      </dsp:txBody>
      <dsp:txXfrm>
        <a:off x="6971966" y="1380039"/>
        <a:ext cx="1691493" cy="1691657"/>
      </dsp:txXfrm>
    </dsp:sp>
    <dsp:sp modelId="{40B94678-4CD7-4C46-A9B6-286AAAF1F11F}">
      <dsp:nvSpPr>
        <dsp:cNvPr id="0" name=""/>
        <dsp:cNvSpPr/>
      </dsp:nvSpPr>
      <dsp:spPr>
        <a:xfrm rot="2700000">
          <a:off x="3929838" y="960887"/>
          <a:ext cx="2531128" cy="2531128"/>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BA2DC-868E-4487-B109-AA98550F17A1}">
      <dsp:nvSpPr>
        <dsp:cNvPr id="0" name=""/>
        <dsp:cNvSpPr/>
      </dsp:nvSpPr>
      <dsp:spPr>
        <a:xfrm>
          <a:off x="4011027" y="1042424"/>
          <a:ext cx="2368751" cy="2368499"/>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b="1" kern="1200" dirty="0" smtClean="0">
              <a:latin typeface="Garamond" panose="02020404030301010803" pitchFamily="18" charset="0"/>
            </a:rPr>
            <a:t>Special circumstances</a:t>
          </a:r>
          <a:r>
            <a:rPr lang="en-CA" sz="1300" kern="1200" dirty="0" smtClean="0">
              <a:latin typeface="Garamond" panose="02020404030301010803" pitchFamily="18" charset="0"/>
            </a:rPr>
            <a:t> </a:t>
          </a:r>
        </a:p>
        <a:p>
          <a:pPr lvl="0" algn="ctr" defTabSz="577850">
            <a:lnSpc>
              <a:spcPct val="90000"/>
            </a:lnSpc>
            <a:spcBef>
              <a:spcPct val="0"/>
            </a:spcBef>
            <a:spcAft>
              <a:spcPct val="35000"/>
            </a:spcAft>
          </a:pPr>
          <a:r>
            <a:rPr lang="en-CA" sz="1300" kern="1200" dirty="0" smtClean="0">
              <a:latin typeface="Garamond" panose="02020404030301010803" pitchFamily="18" charset="0"/>
            </a:rPr>
            <a:t>(optional) – maximum one page (written by the student)</a:t>
          </a:r>
          <a:endParaRPr lang="en-US" sz="1300" kern="1200" dirty="0">
            <a:latin typeface="Garamond" panose="02020404030301010803" pitchFamily="18" charset="0"/>
          </a:endParaRPr>
        </a:p>
      </dsp:txBody>
      <dsp:txXfrm>
        <a:off x="4349656" y="1380845"/>
        <a:ext cx="1691493" cy="1691657"/>
      </dsp:txXfrm>
    </dsp:sp>
    <dsp:sp modelId="{DE4D9D22-396B-4333-BD6C-437611447F6E}">
      <dsp:nvSpPr>
        <dsp:cNvPr id="0" name=""/>
        <dsp:cNvSpPr/>
      </dsp:nvSpPr>
      <dsp:spPr>
        <a:xfrm rot="2700000">
          <a:off x="1307528" y="960887"/>
          <a:ext cx="2531128" cy="2531128"/>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80B33-3C05-4B2D-AB9E-C4467D6539E9}">
      <dsp:nvSpPr>
        <dsp:cNvPr id="0" name=""/>
        <dsp:cNvSpPr/>
      </dsp:nvSpPr>
      <dsp:spPr>
        <a:xfrm>
          <a:off x="1388717" y="1042424"/>
          <a:ext cx="2368751" cy="2368499"/>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CA" sz="1300" b="1" kern="1200" dirty="0" smtClean="0">
              <a:latin typeface="Garamond" panose="02020404030301010803" pitchFamily="18" charset="0"/>
            </a:rPr>
            <a:t>Personal Leadership Statement</a:t>
          </a:r>
          <a:r>
            <a:rPr lang="en-CA" sz="1300" kern="1200" dirty="0" smtClean="0">
              <a:latin typeface="Garamond" panose="02020404030301010803" pitchFamily="18" charset="0"/>
            </a:rPr>
            <a:t> – maximum two pages (self-evaluation written by the student)</a:t>
          </a:r>
          <a:endParaRPr lang="en-US" sz="1300" kern="1200" dirty="0">
            <a:latin typeface="Garamond" panose="02020404030301010803" pitchFamily="18" charset="0"/>
          </a:endParaRPr>
        </a:p>
      </dsp:txBody>
      <dsp:txXfrm>
        <a:off x="1727346" y="1380845"/>
        <a:ext cx="1691493" cy="1691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CAE3-E156-4C52-8A80-C7084A593265}">
      <dsp:nvSpPr>
        <dsp:cNvPr id="0" name=""/>
        <dsp:cNvSpPr/>
      </dsp:nvSpPr>
      <dsp:spPr>
        <a:xfrm>
          <a:off x="7673993" y="981507"/>
          <a:ext cx="2599990" cy="26004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04638-973A-4D13-9225-793397D9DC33}">
      <dsp:nvSpPr>
        <dsp:cNvPr id="0" name=""/>
        <dsp:cNvSpPr/>
      </dsp:nvSpPr>
      <dsp:spPr>
        <a:xfrm>
          <a:off x="7760320" y="1068205"/>
          <a:ext cx="2427334" cy="242707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latin typeface="Garamond" panose="02020404030301010803" pitchFamily="18" charset="0"/>
            </a:rPr>
            <a:t>Two Academic reference Letters </a:t>
          </a:r>
          <a:r>
            <a:rPr lang="en-CA" sz="1600" kern="1200" dirty="0" smtClean="0">
              <a:latin typeface="Garamond" panose="02020404030301010803" pitchFamily="18" charset="0"/>
            </a:rPr>
            <a:t> – three sections each (written by someone who knows the candidate in an academic capacity)</a:t>
          </a:r>
          <a:endParaRPr lang="en-US" sz="1600" kern="1200" dirty="0">
            <a:latin typeface="Garamond" panose="02020404030301010803" pitchFamily="18" charset="0"/>
          </a:endParaRPr>
        </a:p>
      </dsp:txBody>
      <dsp:txXfrm>
        <a:off x="8107324" y="1414995"/>
        <a:ext cx="1733326" cy="1733495"/>
      </dsp:txXfrm>
    </dsp:sp>
    <dsp:sp modelId="{46DB4F83-2762-47C3-8B28-C48A88703B50}">
      <dsp:nvSpPr>
        <dsp:cNvPr id="0" name=""/>
        <dsp:cNvSpPr/>
      </dsp:nvSpPr>
      <dsp:spPr>
        <a:xfrm rot="2700000">
          <a:off x="4989959" y="984651"/>
          <a:ext cx="2593727" cy="259372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51420-3761-48EC-9240-56B4E918B42D}">
      <dsp:nvSpPr>
        <dsp:cNvPr id="0" name=""/>
        <dsp:cNvSpPr/>
      </dsp:nvSpPr>
      <dsp:spPr>
        <a:xfrm>
          <a:off x="5073156" y="1068205"/>
          <a:ext cx="2427334" cy="242707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latin typeface="Garamond" panose="02020404030301010803" pitchFamily="18" charset="0"/>
            </a:rPr>
            <a:t>Project references</a:t>
          </a:r>
          <a:r>
            <a:rPr lang="en-CA" sz="1600" kern="1200" dirty="0" smtClean="0">
              <a:latin typeface="Garamond" panose="02020404030301010803" pitchFamily="18" charset="0"/>
            </a:rPr>
            <a:t> – maximum five pages (written by the student)</a:t>
          </a:r>
          <a:endParaRPr lang="en-US" sz="1600" kern="1200" dirty="0">
            <a:latin typeface="Garamond" panose="02020404030301010803" pitchFamily="18" charset="0"/>
          </a:endParaRPr>
        </a:p>
      </dsp:txBody>
      <dsp:txXfrm>
        <a:off x="5420160" y="1414995"/>
        <a:ext cx="1733326" cy="1733495"/>
      </dsp:txXfrm>
    </dsp:sp>
    <dsp:sp modelId="{42224BF2-F136-4600-A037-8B4ABD30161D}">
      <dsp:nvSpPr>
        <dsp:cNvPr id="0" name=""/>
        <dsp:cNvSpPr/>
      </dsp:nvSpPr>
      <dsp:spPr>
        <a:xfrm rot="2700000">
          <a:off x="2302795" y="984651"/>
          <a:ext cx="2593727" cy="259372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CB06F-416F-4042-BF41-73C72F90729B}">
      <dsp:nvSpPr>
        <dsp:cNvPr id="0" name=""/>
        <dsp:cNvSpPr/>
      </dsp:nvSpPr>
      <dsp:spPr>
        <a:xfrm>
          <a:off x="2385992" y="1068205"/>
          <a:ext cx="2427334" cy="242707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latin typeface="Garamond" panose="02020404030301010803" pitchFamily="18" charset="0"/>
            </a:rPr>
            <a:t>Research proposal</a:t>
          </a:r>
          <a:r>
            <a:rPr lang="en-CA" sz="1600" kern="1200" dirty="0" smtClean="0">
              <a:latin typeface="Garamond" panose="02020404030301010803" pitchFamily="18" charset="0"/>
            </a:rPr>
            <a:t> – maximum two pages (written by the student)</a:t>
          </a:r>
          <a:endParaRPr lang="en-US" sz="1600" kern="1200" dirty="0">
            <a:latin typeface="Garamond" panose="02020404030301010803" pitchFamily="18" charset="0"/>
          </a:endParaRPr>
        </a:p>
      </dsp:txBody>
      <dsp:txXfrm>
        <a:off x="2732995" y="1414995"/>
        <a:ext cx="1733326" cy="17334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87222-45D3-45B7-8886-1E9F6A265621}">
      <dsp:nvSpPr>
        <dsp:cNvPr id="0" name=""/>
        <dsp:cNvSpPr/>
      </dsp:nvSpPr>
      <dsp:spPr>
        <a:xfrm>
          <a:off x="6332300" y="981507"/>
          <a:ext cx="2600508" cy="26004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DD471-B760-4FBD-9176-F1B5E111B501}">
      <dsp:nvSpPr>
        <dsp:cNvPr id="0" name=""/>
        <dsp:cNvSpPr/>
      </dsp:nvSpPr>
      <dsp:spPr>
        <a:xfrm>
          <a:off x="6418945" y="1068205"/>
          <a:ext cx="2426640" cy="242707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latin typeface="Garamond" panose="02020404030301010803" pitchFamily="18" charset="0"/>
            </a:rPr>
            <a:t>Nomination letter</a:t>
          </a:r>
          <a:r>
            <a:rPr lang="en-CA" sz="1600" kern="1200" dirty="0" smtClean="0">
              <a:latin typeface="Garamond" panose="02020404030301010803" pitchFamily="18" charset="0"/>
            </a:rPr>
            <a:t> – maximum two pages (Provided by SGS and signed by the relevant department head of the nominating institution)</a:t>
          </a:r>
          <a:endParaRPr lang="en-US" sz="1600" kern="1200" dirty="0">
            <a:latin typeface="Garamond" panose="02020404030301010803" pitchFamily="18" charset="0"/>
          </a:endParaRPr>
        </a:p>
      </dsp:txBody>
      <dsp:txXfrm>
        <a:off x="6766103" y="1414995"/>
        <a:ext cx="1733479" cy="1733495"/>
      </dsp:txXfrm>
    </dsp:sp>
    <dsp:sp modelId="{C98A7FF2-731B-4A1A-A45F-A49294C705CC}">
      <dsp:nvSpPr>
        <dsp:cNvPr id="0" name=""/>
        <dsp:cNvSpPr/>
      </dsp:nvSpPr>
      <dsp:spPr>
        <a:xfrm rot="2700000">
          <a:off x="3645392" y="981218"/>
          <a:ext cx="2600594" cy="2600594"/>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7E294-6860-4E7F-AA6E-E2FCB26A91CF}">
      <dsp:nvSpPr>
        <dsp:cNvPr id="0" name=""/>
        <dsp:cNvSpPr/>
      </dsp:nvSpPr>
      <dsp:spPr>
        <a:xfrm>
          <a:off x="3732368" y="1068205"/>
          <a:ext cx="2426640" cy="242707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latin typeface="Garamond" panose="02020404030301010803" pitchFamily="18" charset="0"/>
            </a:rPr>
            <a:t>Institution transcripts</a:t>
          </a:r>
          <a:r>
            <a:rPr lang="en-CA" sz="1600" kern="1200" dirty="0" smtClean="0">
              <a:latin typeface="Garamond" panose="02020404030301010803" pitchFamily="18" charset="0"/>
            </a:rPr>
            <a:t> (scanned and attached by the institution’s administrative staff)</a:t>
          </a:r>
          <a:endParaRPr lang="en-US" sz="1600" kern="1200" dirty="0">
            <a:latin typeface="Garamond" panose="02020404030301010803" pitchFamily="18" charset="0"/>
          </a:endParaRPr>
        </a:p>
      </dsp:txBody>
      <dsp:txXfrm>
        <a:off x="4078949" y="1414995"/>
        <a:ext cx="1733479" cy="17334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C545-E884-441F-A0C0-9C129F69E1AF}">
      <dsp:nvSpPr>
        <dsp:cNvPr id="0" name=""/>
        <dsp:cNvSpPr/>
      </dsp:nvSpPr>
      <dsp:spPr>
        <a:xfrm rot="16200000">
          <a:off x="-422142" y="423447"/>
          <a:ext cx="4240106" cy="3393210"/>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2001" bIns="0" numCol="1" spcCol="1270" anchor="ctr" anchorCtr="0">
          <a:noAutofit/>
        </a:bodyPr>
        <a:lstStyle/>
        <a:p>
          <a:pPr lvl="0" algn="ctr" defTabSz="1466850">
            <a:lnSpc>
              <a:spcPct val="90000"/>
            </a:lnSpc>
            <a:spcBef>
              <a:spcPct val="0"/>
            </a:spcBef>
            <a:spcAft>
              <a:spcPct val="35000"/>
            </a:spcAft>
          </a:pPr>
          <a:r>
            <a:rPr lang="en-CA" sz="3300" kern="1200" dirty="0" smtClean="0">
              <a:latin typeface="Garamond" panose="02020404030301010803" pitchFamily="18" charset="0"/>
            </a:rPr>
            <a:t>First Class standing (transcripts)</a:t>
          </a:r>
          <a:endParaRPr lang="en-US" sz="3300" kern="1200" dirty="0">
            <a:latin typeface="Garamond" panose="02020404030301010803" pitchFamily="18" charset="0"/>
          </a:endParaRPr>
        </a:p>
      </dsp:txBody>
      <dsp:txXfrm rot="5400000">
        <a:off x="1306" y="848020"/>
        <a:ext cx="3393210" cy="2544064"/>
      </dsp:txXfrm>
    </dsp:sp>
    <dsp:sp modelId="{32A4C894-4B2A-409D-9804-46439B051076}">
      <dsp:nvSpPr>
        <dsp:cNvPr id="0" name=""/>
        <dsp:cNvSpPr/>
      </dsp:nvSpPr>
      <dsp:spPr>
        <a:xfrm rot="16200000">
          <a:off x="3225558" y="423447"/>
          <a:ext cx="4240106" cy="3393210"/>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2001" bIns="0" numCol="1" spcCol="1270" anchor="ctr" anchorCtr="0">
          <a:noAutofit/>
        </a:bodyPr>
        <a:lstStyle/>
        <a:p>
          <a:pPr lvl="0" algn="ctr" defTabSz="1466850">
            <a:lnSpc>
              <a:spcPct val="90000"/>
            </a:lnSpc>
            <a:spcBef>
              <a:spcPct val="0"/>
            </a:spcBef>
            <a:spcAft>
              <a:spcPct val="35000"/>
            </a:spcAft>
          </a:pPr>
          <a:r>
            <a:rPr lang="en-CA" sz="3300" kern="1200" dirty="0" smtClean="0">
              <a:latin typeface="Garamond" panose="02020404030301010803" pitchFamily="18" charset="0"/>
            </a:rPr>
            <a:t>Academic scholarships, awards, prizes, and distinctions</a:t>
          </a:r>
          <a:endParaRPr lang="en-US" sz="3300" kern="1200" dirty="0">
            <a:latin typeface="Garamond" panose="02020404030301010803" pitchFamily="18" charset="0"/>
          </a:endParaRPr>
        </a:p>
      </dsp:txBody>
      <dsp:txXfrm rot="5400000">
        <a:off x="3649006" y="848020"/>
        <a:ext cx="3393210" cy="2544064"/>
      </dsp:txXfrm>
    </dsp:sp>
    <dsp:sp modelId="{9795F488-5DB3-4A5F-A317-E6E4636D8EE6}">
      <dsp:nvSpPr>
        <dsp:cNvPr id="0" name=""/>
        <dsp:cNvSpPr/>
      </dsp:nvSpPr>
      <dsp:spPr>
        <a:xfrm rot="16200000">
          <a:off x="6873259" y="423447"/>
          <a:ext cx="4240106" cy="3393210"/>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2001" bIns="0" numCol="1" spcCol="1270" anchor="ctr" anchorCtr="0">
          <a:noAutofit/>
        </a:bodyPr>
        <a:lstStyle/>
        <a:p>
          <a:pPr lvl="0" algn="ctr" defTabSz="1466850">
            <a:lnSpc>
              <a:spcPct val="90000"/>
            </a:lnSpc>
            <a:spcBef>
              <a:spcPct val="0"/>
            </a:spcBef>
            <a:spcAft>
              <a:spcPct val="35000"/>
            </a:spcAft>
          </a:pPr>
          <a:r>
            <a:rPr lang="en-CA" sz="3300" kern="1200" dirty="0" smtClean="0">
              <a:latin typeface="Garamond" panose="02020404030301010803" pitchFamily="18" charset="0"/>
            </a:rPr>
            <a:t>Previous study (academic background, duration &amp; special circumstances)</a:t>
          </a:r>
          <a:endParaRPr lang="en-US" sz="3300" kern="1200" dirty="0">
            <a:latin typeface="Garamond" panose="02020404030301010803" pitchFamily="18" charset="0"/>
          </a:endParaRPr>
        </a:p>
      </dsp:txBody>
      <dsp:txXfrm rot="5400000">
        <a:off x="7296707" y="848020"/>
        <a:ext cx="3393210" cy="254406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45800-B846-4DDC-AE23-00111EB54660}"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0815-0EBD-4D88-9FB3-20560F878968}" type="slidenum">
              <a:rPr lang="en-US" smtClean="0"/>
              <a:t>‹#›</a:t>
            </a:fld>
            <a:endParaRPr lang="en-US"/>
          </a:p>
        </p:txBody>
      </p:sp>
    </p:spTree>
    <p:extLst>
      <p:ext uri="{BB962C8B-B14F-4D97-AF65-F5344CB8AC3E}">
        <p14:creationId xmlns:p14="http://schemas.microsoft.com/office/powerpoint/2010/main" val="354221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D0815-0EBD-4D88-9FB3-20560F878968}" type="slidenum">
              <a:rPr lang="en-US" smtClean="0"/>
              <a:t>27</a:t>
            </a:fld>
            <a:endParaRPr lang="en-US"/>
          </a:p>
        </p:txBody>
      </p:sp>
    </p:spTree>
    <p:extLst>
      <p:ext uri="{BB962C8B-B14F-4D97-AF65-F5344CB8AC3E}">
        <p14:creationId xmlns:p14="http://schemas.microsoft.com/office/powerpoint/2010/main" val="31451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CCC7667-F739-4492-AD6D-1AA40BA2A50D}"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B148D-BDA5-4260-B201-C339E2BFEC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28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32010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B148D-BDA5-4260-B201-C339E2BFEC7A}"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13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1842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B148D-BDA5-4260-B201-C339E2BFEC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56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339265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55360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415769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163638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BB148D-BDA5-4260-B201-C339E2BFEC7A}" type="slidenum">
              <a:rPr lang="en-US" smtClean="0"/>
              <a:t>‹#›</a:t>
            </a:fld>
            <a:endParaRPr lang="en-US" dirty="0"/>
          </a:p>
        </p:txBody>
      </p:sp>
    </p:spTree>
    <p:extLst>
      <p:ext uri="{BB962C8B-B14F-4D97-AF65-F5344CB8AC3E}">
        <p14:creationId xmlns:p14="http://schemas.microsoft.com/office/powerpoint/2010/main" val="97802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CC7667-F739-4492-AD6D-1AA40BA2A50D}"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BB148D-BDA5-4260-B201-C339E2BFEC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38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CC7667-F739-4492-AD6D-1AA40BA2A50D}" type="datetimeFigureOut">
              <a:rPr lang="en-US" smtClean="0"/>
              <a:t>9/28/2021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BB148D-BDA5-4260-B201-C339E2BFEC7A}"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4028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vanier.gc.ca/en/information_for_referees-information_a_l_intention_des_repondant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anier.gc.ca/en/information_for_referees-information_a_l_intention_des_repondant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vanier.gc.ca/en/selection_committee_guide-comite_selection_lignes.html#b3.1"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s://vanier.gc.ca/en/selection_committee_guide-comite_selection_lignes.html#b3.1"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vanier.gc.ca/en/selection_committee_guide-comite_selection_lignes.html#b3.1"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https://vanier.gc.ca/en/selection_committee_guide-comite_selection_lignes.html"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un.ca/sgs/current/funding/fundinginfo.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vanier.gc.ca/en/eligibility-admissibilite.htm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hyperlink" Target="https://vanier.gc.ca/en/eligibility-admissibilite.html"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aramond" panose="02020404030301010803" pitchFamily="18" charset="0"/>
              </a:rPr>
              <a:t>Vanier Canada Graduate Scholarship Information Session </a:t>
            </a:r>
            <a:endParaRPr lang="en-US" dirty="0">
              <a:latin typeface="Garamond" panose="02020404030301010803" pitchFamily="18" charset="0"/>
            </a:endParaRPr>
          </a:p>
        </p:txBody>
      </p:sp>
      <p:sp>
        <p:nvSpPr>
          <p:cNvPr id="3" name="Subtitle 2"/>
          <p:cNvSpPr>
            <a:spLocks noGrp="1"/>
          </p:cNvSpPr>
          <p:nvPr>
            <p:ph type="subTitle" idx="1"/>
          </p:nvPr>
        </p:nvSpPr>
        <p:spPr/>
        <p:txBody>
          <a:bodyPr>
            <a:normAutofit/>
          </a:bodyPr>
          <a:lstStyle/>
          <a:p>
            <a:r>
              <a:rPr lang="en-US" dirty="0" smtClean="0">
                <a:latin typeface="Garamond" panose="02020404030301010803" pitchFamily="18" charset="0"/>
              </a:rPr>
              <a:t>School of Graduate Studies</a:t>
            </a:r>
          </a:p>
          <a:p>
            <a:r>
              <a:rPr lang="en-US" dirty="0" smtClean="0">
                <a:latin typeface="Garamond" panose="02020404030301010803" pitchFamily="18" charset="0"/>
              </a:rPr>
              <a:t>Memorial University</a:t>
            </a:r>
          </a:p>
          <a:p>
            <a:r>
              <a:rPr lang="en-US" dirty="0" smtClean="0">
                <a:latin typeface="Garamond" panose="02020404030301010803" pitchFamily="18" charset="0"/>
              </a:rPr>
              <a:t>September 2021</a:t>
            </a:r>
            <a:endParaRPr lang="en-US" dirty="0">
              <a:latin typeface="Garamond" panose="02020404030301010803" pitchFamily="18" charset="0"/>
            </a:endParaRPr>
          </a:p>
        </p:txBody>
      </p:sp>
    </p:spTree>
    <p:extLst>
      <p:ext uri="{BB962C8B-B14F-4D97-AF65-F5344CB8AC3E}">
        <p14:creationId xmlns:p14="http://schemas.microsoft.com/office/powerpoint/2010/main" val="78590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1463704488"/>
              </p:ext>
            </p:extLst>
          </p:nvPr>
        </p:nvGraphicFramePr>
        <p:xfrm>
          <a:off x="-277026" y="745020"/>
          <a:ext cx="12039600" cy="4563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10901" y="623723"/>
            <a:ext cx="8596668" cy="1320800"/>
          </a:xfrm>
        </p:spPr>
        <p:txBody>
          <a:bodyPr/>
          <a:lstStyle/>
          <a:p>
            <a:r>
              <a:rPr lang="en-US" dirty="0" smtClean="0">
                <a:latin typeface="Garamond" panose="02020404030301010803" pitchFamily="18" charset="0"/>
              </a:rPr>
              <a:t>Application package:</a:t>
            </a:r>
            <a:endParaRPr lang="en-US" dirty="0">
              <a:latin typeface="Garamond" panose="02020404030301010803" pitchFamily="18"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3334615606"/>
              </p:ext>
            </p:extLst>
          </p:nvPr>
        </p:nvGraphicFramePr>
        <p:xfrm>
          <a:off x="-277026" y="3144025"/>
          <a:ext cx="12039600" cy="45630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294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282" y="585216"/>
            <a:ext cx="9720072" cy="1499616"/>
          </a:xfrm>
        </p:spPr>
        <p:txBody>
          <a:bodyPr/>
          <a:lstStyle/>
          <a:p>
            <a:r>
              <a:rPr lang="en-CA" sz="5400" dirty="0">
                <a:solidFill>
                  <a:schemeClr val="tx1"/>
                </a:solidFill>
                <a:latin typeface="Garamond" panose="02020404030301010803" pitchFamily="18" charset="0"/>
              </a:rPr>
              <a:t>Canadian Common </a:t>
            </a:r>
            <a:r>
              <a:rPr lang="en-CA" sz="5400" dirty="0" smtClean="0">
                <a:solidFill>
                  <a:schemeClr val="tx1"/>
                </a:solidFill>
                <a:latin typeface="Garamond" panose="02020404030301010803" pitchFamily="18" charset="0"/>
              </a:rPr>
              <a:t>CV</a:t>
            </a:r>
            <a:endParaRPr lang="en-US" dirty="0">
              <a:solidFill>
                <a:schemeClr val="tx1"/>
              </a:solidFill>
              <a:latin typeface="Garamond" panose="02020404030301010803" pitchFamily="18" charset="0"/>
            </a:endParaRPr>
          </a:p>
        </p:txBody>
      </p:sp>
      <p:sp>
        <p:nvSpPr>
          <p:cNvPr id="3" name="Content Placeholder 2"/>
          <p:cNvSpPr>
            <a:spLocks noGrp="1"/>
          </p:cNvSpPr>
          <p:nvPr>
            <p:ph idx="1"/>
          </p:nvPr>
        </p:nvSpPr>
        <p:spPr>
          <a:xfrm>
            <a:off x="771578" y="2084832"/>
            <a:ext cx="9720073" cy="4023360"/>
          </a:xfrm>
        </p:spPr>
        <p:txBody>
          <a:bodyPr/>
          <a:lstStyle/>
          <a:p>
            <a:r>
              <a:rPr lang="en-US" dirty="0" smtClean="0">
                <a:latin typeface="Garamond" panose="02020404030301010803" pitchFamily="18" charset="0"/>
              </a:rPr>
              <a:t>Some sections of the CCV has limits to how many entries you can make:</a:t>
            </a:r>
            <a:endParaRPr lang="en-US" dirty="0">
              <a:latin typeface="Garamond" panose="02020404030301010803" pitchFamily="18" charset="0"/>
            </a:endParaRPr>
          </a:p>
        </p:txBody>
      </p:sp>
      <p:sp>
        <p:nvSpPr>
          <p:cNvPr id="6" name="Content Placeholder 2"/>
          <p:cNvSpPr txBox="1">
            <a:spLocks/>
          </p:cNvSpPr>
          <p:nvPr/>
        </p:nvSpPr>
        <p:spPr>
          <a:xfrm>
            <a:off x="6144766" y="3100252"/>
            <a:ext cx="5463756"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Garamond" panose="02020404030301010803" pitchFamily="18" charset="0"/>
              </a:rPr>
              <a:t>Intellectual Property: </a:t>
            </a:r>
            <a:r>
              <a:rPr lang="en-US" sz="2400" dirty="0" smtClean="0">
                <a:latin typeface="Garamond" panose="02020404030301010803" pitchFamily="18" charset="0"/>
              </a:rPr>
              <a:t>5</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Activities: </a:t>
            </a:r>
            <a:r>
              <a:rPr lang="en-US" sz="2400" dirty="0" smtClean="0">
                <a:latin typeface="Garamond" panose="02020404030301010803" pitchFamily="18" charset="0"/>
              </a:rPr>
              <a:t>5</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Memberships: </a:t>
            </a:r>
            <a:r>
              <a:rPr lang="en-US" sz="2400" dirty="0" smtClean="0">
                <a:latin typeface="Garamond" panose="02020404030301010803" pitchFamily="18" charset="0"/>
              </a:rPr>
              <a:t>5</a:t>
            </a:r>
          </a:p>
          <a:p>
            <a:pPr>
              <a:buFont typeface="Wingdings" panose="05000000000000000000" pitchFamily="2" charset="2"/>
              <a:buChar char="Ø"/>
            </a:pPr>
            <a:endParaRPr lang="en-US" sz="1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BUT there </a:t>
            </a:r>
            <a:r>
              <a:rPr lang="en-US" sz="2400" dirty="0">
                <a:latin typeface="Garamond" panose="02020404030301010803" pitchFamily="18" charset="0"/>
              </a:rPr>
              <a:t>are no limits for other sections of the CCV</a:t>
            </a:r>
          </a:p>
        </p:txBody>
      </p:sp>
      <p:sp>
        <p:nvSpPr>
          <p:cNvPr id="7" name="Content Placeholder 2"/>
          <p:cNvSpPr txBox="1">
            <a:spLocks/>
          </p:cNvSpPr>
          <p:nvPr/>
        </p:nvSpPr>
        <p:spPr>
          <a:xfrm>
            <a:off x="923977" y="3100252"/>
            <a:ext cx="5463756"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Garamond" panose="02020404030301010803" pitchFamily="18" charset="0"/>
              </a:rPr>
              <a:t>Publications: </a:t>
            </a:r>
            <a:r>
              <a:rPr lang="en-US" sz="2400" dirty="0" smtClean="0">
                <a:latin typeface="Garamond" panose="02020404030301010803" pitchFamily="18" charset="0"/>
              </a:rPr>
              <a:t>20</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Artistic Contribution: </a:t>
            </a:r>
            <a:r>
              <a:rPr lang="en-US" sz="2400" dirty="0" smtClean="0">
                <a:latin typeface="Garamond" panose="02020404030301010803" pitchFamily="18" charset="0"/>
              </a:rPr>
              <a:t>10</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Presentations: </a:t>
            </a:r>
            <a:r>
              <a:rPr lang="en-US" sz="2400" dirty="0" smtClean="0">
                <a:latin typeface="Garamond" panose="02020404030301010803" pitchFamily="18" charset="0"/>
              </a:rPr>
              <a:t>10</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Interviews and Media Relations: 10</a:t>
            </a:r>
          </a:p>
          <a:p>
            <a:pPr>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283323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31" y="568438"/>
            <a:ext cx="9720072" cy="1499616"/>
          </a:xfrm>
        </p:spPr>
        <p:txBody>
          <a:bodyPr/>
          <a:lstStyle/>
          <a:p>
            <a:r>
              <a:rPr lang="en-US" dirty="0" smtClean="0">
                <a:latin typeface="Garamond" panose="02020404030301010803" pitchFamily="18" charset="0"/>
              </a:rPr>
              <a:t>Proposal information</a:t>
            </a:r>
            <a:endParaRPr lang="en-US" dirty="0">
              <a:latin typeface="Garamond" panose="02020404030301010803" pitchFamily="18" charset="0"/>
            </a:endParaRPr>
          </a:p>
        </p:txBody>
      </p:sp>
      <p:sp>
        <p:nvSpPr>
          <p:cNvPr id="3" name="Content Placeholder 2"/>
          <p:cNvSpPr>
            <a:spLocks noGrp="1"/>
          </p:cNvSpPr>
          <p:nvPr>
            <p:ph idx="1"/>
          </p:nvPr>
        </p:nvSpPr>
        <p:spPr>
          <a:xfrm>
            <a:off x="1128631" y="1832448"/>
            <a:ext cx="9720073" cy="4680858"/>
          </a:xfrm>
        </p:spPr>
        <p:txBody>
          <a:bodyPr>
            <a:normAutofit/>
          </a:bodyPr>
          <a:lstStyle/>
          <a:p>
            <a:pPr>
              <a:buFont typeface="Wingdings" panose="05000000000000000000" pitchFamily="2" charset="2"/>
              <a:buChar char="Ø"/>
            </a:pPr>
            <a:r>
              <a:rPr lang="en-CA" dirty="0">
                <a:latin typeface="Garamond" panose="02020404030301010803" pitchFamily="18" charset="0"/>
              </a:rPr>
              <a:t>The </a:t>
            </a:r>
            <a:r>
              <a:rPr lang="en-CA" b="1" dirty="0">
                <a:latin typeface="Garamond" panose="02020404030301010803" pitchFamily="18" charset="0"/>
              </a:rPr>
              <a:t>Title of Research Proposal: </a:t>
            </a:r>
            <a:r>
              <a:rPr lang="en-CA" dirty="0">
                <a:latin typeface="Garamond" panose="02020404030301010803" pitchFamily="18" charset="0"/>
              </a:rPr>
              <a:t>used by the Vanier CGS program to identify research </a:t>
            </a:r>
            <a:r>
              <a:rPr lang="en-CA" dirty="0" smtClean="0">
                <a:latin typeface="Garamond" panose="02020404030301010803" pitchFamily="18" charset="0"/>
              </a:rPr>
              <a:t>project</a:t>
            </a: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r>
              <a:rPr lang="en-CA" dirty="0">
                <a:latin typeface="Garamond" panose="02020404030301010803" pitchFamily="18" charset="0"/>
              </a:rPr>
              <a:t>The </a:t>
            </a:r>
            <a:r>
              <a:rPr lang="en-CA" b="1" dirty="0">
                <a:latin typeface="Garamond" panose="02020404030301010803" pitchFamily="18" charset="0"/>
              </a:rPr>
              <a:t>Lay Title </a:t>
            </a:r>
            <a:r>
              <a:rPr lang="en-CA" dirty="0">
                <a:latin typeface="Garamond" panose="02020404030301010803" pitchFamily="18" charset="0"/>
              </a:rPr>
              <a:t>used to inform public and Parliament about valuable research supported by public funds. </a:t>
            </a:r>
            <a:endParaRPr lang="en-CA" dirty="0" smtClean="0">
              <a:latin typeface="Garamond" panose="02020404030301010803" pitchFamily="18" charset="0"/>
            </a:endParaRP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r>
              <a:rPr lang="en-CA" dirty="0">
                <a:latin typeface="Garamond" panose="02020404030301010803" pitchFamily="18" charset="0"/>
              </a:rPr>
              <a:t>The </a:t>
            </a:r>
            <a:r>
              <a:rPr lang="en-CA" b="1" dirty="0">
                <a:latin typeface="Garamond" panose="02020404030301010803" pitchFamily="18" charset="0"/>
              </a:rPr>
              <a:t>Lay Abstract </a:t>
            </a:r>
            <a:r>
              <a:rPr lang="en-CA" dirty="0">
                <a:latin typeface="Garamond" panose="02020404030301010803" pitchFamily="18" charset="0"/>
              </a:rPr>
              <a:t>used for promotional purposes outside research community to inform public and Parliament about the research supported by public funds. Summarize research in in clear, plain language. </a:t>
            </a:r>
            <a:endParaRPr lang="en-CA" sz="500" dirty="0" smtClean="0">
              <a:latin typeface="Garamond" panose="02020404030301010803" pitchFamily="18" charset="0"/>
            </a:endParaRPr>
          </a:p>
          <a:p>
            <a:pPr lvl="3">
              <a:buFont typeface="Wingdings" panose="05000000000000000000" pitchFamily="2" charset="2"/>
              <a:buChar char="Ø"/>
            </a:pPr>
            <a:r>
              <a:rPr lang="en-CA" sz="1800" dirty="0" smtClean="0">
                <a:latin typeface="Garamond" panose="02020404030301010803" pitchFamily="18" charset="0"/>
              </a:rPr>
              <a:t>Using </a:t>
            </a:r>
            <a:r>
              <a:rPr lang="en-CA" sz="1800" dirty="0">
                <a:latin typeface="Garamond" panose="02020404030301010803" pitchFamily="18" charset="0"/>
              </a:rPr>
              <a:t>simple terms, describe </a:t>
            </a:r>
            <a:r>
              <a:rPr lang="en-CA" sz="1800" b="1" dirty="0">
                <a:latin typeface="Garamond" panose="02020404030301010803" pitchFamily="18" charset="0"/>
              </a:rPr>
              <a:t>nature of the work </a:t>
            </a:r>
            <a:r>
              <a:rPr lang="en-CA" sz="1800" dirty="0">
                <a:latin typeface="Garamond" panose="02020404030301010803" pitchFamily="18" charset="0"/>
              </a:rPr>
              <a:t>to be done. Indicate why and to whom the research is important, anticipated outcomes, and how the research will contribute to field</a:t>
            </a:r>
            <a:r>
              <a:rPr lang="en-CA" sz="1800" dirty="0" smtClean="0">
                <a:latin typeface="Garamond" panose="02020404030301010803" pitchFamily="18" charset="0"/>
              </a:rPr>
              <a:t>.</a:t>
            </a:r>
          </a:p>
          <a:p>
            <a:pPr lvl="3">
              <a:buFont typeface="Wingdings" panose="05000000000000000000" pitchFamily="2" charset="2"/>
              <a:buChar char="Ø"/>
            </a:pPr>
            <a:r>
              <a:rPr lang="en-US" sz="1800" dirty="0">
                <a:latin typeface="Garamond" panose="02020404030301010803" pitchFamily="18" charset="0"/>
              </a:rPr>
              <a:t>If your research involves and engages Indigenous communities, you must include the following text at the beginning of the abstract: “This research respectfully involves and engages Indigenous communities</a:t>
            </a:r>
            <a:r>
              <a:rPr lang="en-US" sz="1800" b="1" dirty="0">
                <a:latin typeface="Garamond" panose="02020404030301010803" pitchFamily="18" charset="0"/>
              </a:rPr>
              <a:t>…</a:t>
            </a:r>
            <a:r>
              <a:rPr lang="en-US" sz="1800" dirty="0">
                <a:latin typeface="Garamond" panose="02020404030301010803" pitchFamily="18" charset="0"/>
              </a:rPr>
              <a:t>”</a:t>
            </a:r>
            <a:endParaRPr lang="en-CA" sz="1800" dirty="0">
              <a:latin typeface="Garamond" panose="02020404030301010803" pitchFamily="18" charset="0"/>
            </a:endParaRPr>
          </a:p>
          <a:p>
            <a:pPr lvl="3">
              <a:buFont typeface="Wingdings" panose="05000000000000000000" pitchFamily="2" charset="2"/>
              <a:buChar char="Ø"/>
            </a:pPr>
            <a:endParaRPr lang="en-CA"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414852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93" y="585216"/>
            <a:ext cx="9720072" cy="1499616"/>
          </a:xfrm>
        </p:spPr>
        <p:txBody>
          <a:bodyPr/>
          <a:lstStyle/>
          <a:p>
            <a:r>
              <a:rPr lang="en-US" dirty="0">
                <a:latin typeface="Garamond" panose="02020404030301010803" pitchFamily="18" charset="0"/>
              </a:rPr>
              <a:t>Attachments</a:t>
            </a:r>
          </a:p>
        </p:txBody>
      </p:sp>
      <p:sp>
        <p:nvSpPr>
          <p:cNvPr id="5" name="Content Placeholder 2"/>
          <p:cNvSpPr>
            <a:spLocks noGrp="1"/>
          </p:cNvSpPr>
          <p:nvPr>
            <p:ph idx="1"/>
          </p:nvPr>
        </p:nvSpPr>
        <p:spPr>
          <a:xfrm>
            <a:off x="762863" y="2084832"/>
            <a:ext cx="9720073" cy="4463143"/>
          </a:xfrm>
        </p:spPr>
        <p:txBody>
          <a:bodyPr>
            <a:normAutofit fontScale="85000" lnSpcReduction="20000"/>
          </a:bodyPr>
          <a:lstStyle/>
          <a:p>
            <a:pPr>
              <a:buFont typeface="Wingdings" panose="05000000000000000000" pitchFamily="2" charset="2"/>
              <a:buChar char="Ø"/>
            </a:pPr>
            <a:r>
              <a:rPr lang="en-CA" sz="2400" b="1" dirty="0">
                <a:solidFill>
                  <a:srgbClr val="212121"/>
                </a:solidFill>
                <a:latin typeface="Garamond" panose="02020404030301010803" pitchFamily="18" charset="0"/>
              </a:rPr>
              <a:t>Research Proposal </a:t>
            </a:r>
            <a:r>
              <a:rPr lang="en-CA" sz="2400" dirty="0">
                <a:solidFill>
                  <a:srgbClr val="212121"/>
                </a:solidFill>
                <a:latin typeface="Garamond" panose="02020404030301010803" pitchFamily="18" charset="0"/>
              </a:rPr>
              <a:t>(2 pages: </a:t>
            </a:r>
            <a:r>
              <a:rPr lang="en-CA" sz="2400" b="1" dirty="0">
                <a:solidFill>
                  <a:srgbClr val="212121"/>
                </a:solidFill>
                <a:latin typeface="Garamond" panose="02020404030301010803" pitchFamily="18" charset="0"/>
              </a:rPr>
              <a:t>what, how, &amp; why</a:t>
            </a:r>
            <a:r>
              <a:rPr lang="en-CA" sz="2400" dirty="0">
                <a:solidFill>
                  <a:srgbClr val="212121"/>
                </a:solidFill>
                <a:latin typeface="Garamond" panose="02020404030301010803" pitchFamily="18" charset="0"/>
              </a:rPr>
              <a:t>)</a:t>
            </a:r>
          </a:p>
          <a:p>
            <a:pPr>
              <a:buFont typeface="Wingdings" panose="05000000000000000000" pitchFamily="2" charset="2"/>
              <a:buChar char="Ø"/>
            </a:pPr>
            <a:endParaRPr lang="en-CA" sz="2400" dirty="0">
              <a:solidFill>
                <a:srgbClr val="212121"/>
              </a:solidFill>
              <a:latin typeface="Garamond" panose="02020404030301010803" pitchFamily="18" charset="0"/>
            </a:endParaRPr>
          </a:p>
          <a:p>
            <a:pPr>
              <a:buFont typeface="Wingdings" panose="05000000000000000000" pitchFamily="2" charset="2"/>
              <a:buChar char="Ø"/>
            </a:pPr>
            <a:r>
              <a:rPr lang="en-CA" sz="2400" b="1" dirty="0">
                <a:solidFill>
                  <a:srgbClr val="212121"/>
                </a:solidFill>
                <a:latin typeface="Garamond" panose="02020404030301010803" pitchFamily="18" charset="0"/>
              </a:rPr>
              <a:t>Project References </a:t>
            </a:r>
            <a:r>
              <a:rPr lang="en-CA" sz="2400" dirty="0">
                <a:solidFill>
                  <a:srgbClr val="212121"/>
                </a:solidFill>
                <a:latin typeface="Garamond" panose="02020404030301010803" pitchFamily="18" charset="0"/>
              </a:rPr>
              <a:t>(5 pages: references cited in research proposal)</a:t>
            </a:r>
          </a:p>
          <a:p>
            <a:pPr>
              <a:buFont typeface="Wingdings" panose="05000000000000000000" pitchFamily="2" charset="2"/>
              <a:buChar char="Ø"/>
            </a:pPr>
            <a:endParaRPr lang="en-CA" sz="2400" dirty="0">
              <a:solidFill>
                <a:srgbClr val="212121"/>
              </a:solidFill>
              <a:latin typeface="Garamond" panose="02020404030301010803" pitchFamily="18" charset="0"/>
            </a:endParaRPr>
          </a:p>
          <a:p>
            <a:pPr>
              <a:buFont typeface="Wingdings" panose="05000000000000000000" pitchFamily="2" charset="2"/>
              <a:buChar char="Ø"/>
            </a:pPr>
            <a:r>
              <a:rPr lang="en-CA" sz="2400" b="1" dirty="0">
                <a:solidFill>
                  <a:srgbClr val="212121"/>
                </a:solidFill>
                <a:latin typeface="Garamond" panose="02020404030301010803" pitchFamily="18" charset="0"/>
              </a:rPr>
              <a:t>Personal Leadership Statement </a:t>
            </a:r>
            <a:r>
              <a:rPr lang="en-CA" sz="2400" dirty="0">
                <a:solidFill>
                  <a:srgbClr val="212121"/>
                </a:solidFill>
                <a:latin typeface="Garamond" panose="02020404030301010803" pitchFamily="18" charset="0"/>
              </a:rPr>
              <a:t>(2 pages: impact of accomplishments, communication and leadership skills)</a:t>
            </a:r>
          </a:p>
          <a:p>
            <a:pPr>
              <a:buFont typeface="Wingdings" panose="05000000000000000000" pitchFamily="2" charset="2"/>
              <a:buChar char="Ø"/>
            </a:pPr>
            <a:endParaRPr lang="en-CA" sz="2400" dirty="0">
              <a:solidFill>
                <a:srgbClr val="212121"/>
              </a:solidFill>
              <a:latin typeface="Garamond" panose="02020404030301010803" pitchFamily="18" charset="0"/>
            </a:endParaRPr>
          </a:p>
          <a:p>
            <a:pPr>
              <a:buFont typeface="Wingdings" panose="05000000000000000000" pitchFamily="2" charset="2"/>
              <a:buChar char="Ø"/>
            </a:pPr>
            <a:r>
              <a:rPr lang="en-CA" sz="2400" b="1" dirty="0">
                <a:solidFill>
                  <a:srgbClr val="212121"/>
                </a:solidFill>
                <a:latin typeface="Garamond" panose="02020404030301010803" pitchFamily="18" charset="0"/>
              </a:rPr>
              <a:t>Research Contributions </a:t>
            </a:r>
            <a:r>
              <a:rPr lang="en-CA" sz="2400" dirty="0">
                <a:solidFill>
                  <a:srgbClr val="212121"/>
                </a:solidFill>
                <a:latin typeface="Garamond" panose="02020404030301010803" pitchFamily="18" charset="0"/>
              </a:rPr>
              <a:t>(1 page: role, impact &amp; significance of contributions)</a:t>
            </a:r>
          </a:p>
          <a:p>
            <a:pPr>
              <a:buFont typeface="Wingdings" panose="05000000000000000000" pitchFamily="2" charset="2"/>
              <a:buChar char="Ø"/>
            </a:pPr>
            <a:endParaRPr lang="en-CA" sz="2400" dirty="0">
              <a:solidFill>
                <a:srgbClr val="212121"/>
              </a:solidFill>
              <a:latin typeface="Garamond" panose="02020404030301010803" pitchFamily="18" charset="0"/>
            </a:endParaRPr>
          </a:p>
          <a:p>
            <a:pPr>
              <a:buFont typeface="Wingdings" panose="05000000000000000000" pitchFamily="2" charset="2"/>
              <a:buChar char="Ø"/>
            </a:pPr>
            <a:r>
              <a:rPr lang="en-CA" sz="2400" b="1" dirty="0">
                <a:solidFill>
                  <a:srgbClr val="212121"/>
                </a:solidFill>
                <a:latin typeface="Garamond" panose="02020404030301010803" pitchFamily="18" charset="0"/>
              </a:rPr>
              <a:t>Special Circumstances </a:t>
            </a:r>
            <a:r>
              <a:rPr lang="en-CA" sz="2400" dirty="0">
                <a:solidFill>
                  <a:srgbClr val="212121"/>
                </a:solidFill>
                <a:latin typeface="Garamond" panose="02020404030301010803" pitchFamily="18" charset="0"/>
              </a:rPr>
              <a:t>(if applicable) (1 page)</a:t>
            </a:r>
          </a:p>
          <a:p>
            <a:pPr>
              <a:buFont typeface="Wingdings" panose="05000000000000000000" pitchFamily="2" charset="2"/>
              <a:buChar char="Ø"/>
            </a:pPr>
            <a:endParaRPr lang="en-CA" sz="2400" dirty="0">
              <a:solidFill>
                <a:srgbClr val="212121"/>
              </a:solidFill>
              <a:latin typeface="Garamond" panose="02020404030301010803" pitchFamily="18" charset="0"/>
            </a:endParaRPr>
          </a:p>
          <a:p>
            <a:pPr algn="ctr">
              <a:buFont typeface="Wingdings" panose="05000000000000000000" pitchFamily="2" charset="2"/>
              <a:buChar char="Ø"/>
            </a:pPr>
            <a:r>
              <a:rPr lang="en-CA" sz="2400" b="1" dirty="0">
                <a:solidFill>
                  <a:srgbClr val="212121"/>
                </a:solidFill>
                <a:latin typeface="Garamond" panose="02020404030301010803" pitchFamily="18" charset="0"/>
              </a:rPr>
              <a:t>*ALL</a:t>
            </a:r>
            <a:r>
              <a:rPr lang="en-CA" sz="2400" dirty="0">
                <a:solidFill>
                  <a:srgbClr val="212121"/>
                </a:solidFill>
                <a:latin typeface="Garamond" panose="02020404030301010803" pitchFamily="18" charset="0"/>
              </a:rPr>
              <a:t> of these must follow Vanier CGS-D Presentation </a:t>
            </a:r>
            <a:r>
              <a:rPr lang="en-CA" sz="2000" dirty="0">
                <a:solidFill>
                  <a:srgbClr val="212121"/>
                </a:solidFill>
                <a:latin typeface="Garamond" panose="02020404030301010803" pitchFamily="18" charset="0"/>
              </a:rPr>
              <a:t>Standards for Documents</a:t>
            </a:r>
          </a:p>
          <a:p>
            <a:pPr>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333820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175" y="610871"/>
            <a:ext cx="9720072" cy="1499616"/>
          </a:xfrm>
        </p:spPr>
        <p:txBody>
          <a:bodyPr/>
          <a:lstStyle/>
          <a:p>
            <a:r>
              <a:rPr lang="en-US" dirty="0" smtClean="0">
                <a:latin typeface="Garamond" panose="02020404030301010803" pitchFamily="18" charset="0"/>
              </a:rPr>
              <a:t>Letters of Reference (4)</a:t>
            </a:r>
            <a:endParaRPr lang="en-US" dirty="0">
              <a:latin typeface="Garamond" panose="02020404030301010803" pitchFamily="18" charset="0"/>
            </a:endParaRPr>
          </a:p>
        </p:txBody>
      </p:sp>
      <p:sp>
        <p:nvSpPr>
          <p:cNvPr id="3" name="Content Placeholder 2"/>
          <p:cNvSpPr>
            <a:spLocks noGrp="1"/>
          </p:cNvSpPr>
          <p:nvPr>
            <p:ph idx="1"/>
          </p:nvPr>
        </p:nvSpPr>
        <p:spPr>
          <a:xfrm>
            <a:off x="788995" y="1933304"/>
            <a:ext cx="9720073" cy="4737462"/>
          </a:xfrm>
        </p:spPr>
        <p:txBody>
          <a:bodyPr>
            <a:normAutofit/>
          </a:bodyPr>
          <a:lstStyle/>
          <a:p>
            <a:pPr marL="0" indent="0">
              <a:buNone/>
            </a:pPr>
            <a:r>
              <a:rPr lang="en-CA" sz="2400" b="1" dirty="0">
                <a:latin typeface="Garamond" panose="02020404030301010803" pitchFamily="18" charset="0"/>
              </a:rPr>
              <a:t>Two Academic </a:t>
            </a:r>
            <a:r>
              <a:rPr lang="en-CA" sz="2400" b="1" dirty="0" smtClean="0">
                <a:latin typeface="Garamond" panose="02020404030301010803" pitchFamily="18" charset="0"/>
              </a:rPr>
              <a:t>References:</a:t>
            </a:r>
            <a:endParaRPr lang="en-CA" sz="2400" b="1" dirty="0">
              <a:latin typeface="Garamond" panose="02020404030301010803" pitchFamily="18" charset="0"/>
            </a:endParaRP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dirty="0" smtClean="0">
                <a:latin typeface="Garamond" panose="02020404030301010803" pitchFamily="18" charset="0"/>
              </a:rPr>
              <a:t>Referees </a:t>
            </a:r>
            <a:r>
              <a:rPr lang="en-CA" sz="2400" dirty="0">
                <a:latin typeface="Garamond" panose="02020404030301010803" pitchFamily="18" charset="0"/>
              </a:rPr>
              <a:t>must know you well, be able to comment on quality of your work (</a:t>
            </a:r>
            <a:r>
              <a:rPr lang="en-CA" sz="2400" b="1" dirty="0">
                <a:latin typeface="Garamond" panose="02020404030301010803" pitchFamily="18" charset="0"/>
              </a:rPr>
              <a:t>academic excellence, research potential, leadership</a:t>
            </a:r>
            <a:r>
              <a:rPr lang="en-CA" sz="2400" dirty="0">
                <a:latin typeface="Garamond" panose="02020404030301010803" pitchFamily="18" charset="0"/>
              </a:rPr>
              <a:t>) and support their assertions with </a:t>
            </a:r>
            <a:r>
              <a:rPr lang="en-CA" sz="2400" dirty="0" smtClean="0">
                <a:latin typeface="Garamond" panose="02020404030301010803" pitchFamily="18" charset="0"/>
              </a:rPr>
              <a:t>examples</a:t>
            </a: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dirty="0">
                <a:latin typeface="Garamond" panose="02020404030301010803" pitchFamily="18" charset="0"/>
              </a:rPr>
              <a:t>ResearchNet does not </a:t>
            </a:r>
            <a:r>
              <a:rPr lang="en-CA" sz="2400" dirty="0" smtClean="0">
                <a:latin typeface="Garamond" panose="02020404030301010803" pitchFamily="18" charset="0"/>
              </a:rPr>
              <a:t>allow referees to </a:t>
            </a:r>
            <a:r>
              <a:rPr lang="en-CA" sz="2400" dirty="0">
                <a:latin typeface="Garamond" panose="02020404030301010803" pitchFamily="18" charset="0"/>
              </a:rPr>
              <a:t>access </a:t>
            </a:r>
            <a:r>
              <a:rPr lang="en-CA" sz="2400" dirty="0" smtClean="0">
                <a:latin typeface="Garamond" panose="02020404030301010803" pitchFamily="18" charset="0"/>
              </a:rPr>
              <a:t>the full application, only the referee page.</a:t>
            </a:r>
          </a:p>
          <a:p>
            <a:pPr marL="0" indent="0">
              <a:buNone/>
            </a:pPr>
            <a:endParaRPr lang="en-CA" sz="300" dirty="0" smtClean="0">
              <a:latin typeface="Garamond" panose="02020404030301010803" pitchFamily="18" charset="0"/>
            </a:endParaRPr>
          </a:p>
          <a:p>
            <a:pPr>
              <a:buFont typeface="Wingdings" panose="05000000000000000000" pitchFamily="2" charset="2"/>
              <a:buChar char="Ø"/>
            </a:pPr>
            <a:r>
              <a:rPr lang="en-CA" sz="2400" dirty="0" smtClean="0">
                <a:latin typeface="Garamond" panose="02020404030301010803" pitchFamily="18" charset="0"/>
              </a:rPr>
              <a:t> </a:t>
            </a:r>
            <a:r>
              <a:rPr lang="en-CA" sz="2400" dirty="0">
                <a:latin typeface="Garamond" panose="02020404030301010803" pitchFamily="18" charset="0"/>
              </a:rPr>
              <a:t>Y</a:t>
            </a:r>
            <a:r>
              <a:rPr lang="en-CA" sz="2400" dirty="0" smtClean="0">
                <a:latin typeface="Garamond" panose="02020404030301010803" pitchFamily="18" charset="0"/>
              </a:rPr>
              <a:t>ou </a:t>
            </a:r>
            <a:r>
              <a:rPr lang="en-CA" sz="2400" dirty="0">
                <a:latin typeface="Garamond" panose="02020404030301010803" pitchFamily="18" charset="0"/>
              </a:rPr>
              <a:t>cannot submit your application until these letters have been </a:t>
            </a:r>
            <a:r>
              <a:rPr lang="en-CA" sz="2400" dirty="0" smtClean="0">
                <a:latin typeface="Garamond" panose="02020404030301010803" pitchFamily="18" charset="0"/>
              </a:rPr>
              <a:t>completed</a:t>
            </a:r>
          </a:p>
          <a:p>
            <a:pPr>
              <a:buFont typeface="Wingdings" panose="05000000000000000000" pitchFamily="2" charset="2"/>
              <a:buChar char="Ø"/>
            </a:pPr>
            <a:endParaRPr lang="en-CA" sz="100" dirty="0" smtClean="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sp>
        <p:nvSpPr>
          <p:cNvPr id="4" name="TextBox 3"/>
          <p:cNvSpPr txBox="1"/>
          <p:nvPr/>
        </p:nvSpPr>
        <p:spPr>
          <a:xfrm>
            <a:off x="6341533" y="0"/>
            <a:ext cx="5924699" cy="369332"/>
          </a:xfrm>
          <a:prstGeom prst="rect">
            <a:avLst/>
          </a:prstGeom>
          <a:noFill/>
        </p:spPr>
        <p:txBody>
          <a:bodyPr wrap="none" rtlCol="0">
            <a:spAutoFit/>
          </a:bodyPr>
          <a:lstStyle/>
          <a:p>
            <a:r>
              <a:rPr lang="en-US" dirty="0">
                <a:latin typeface="Garamond" panose="02020404030301010803" pitchFamily="18" charset="0"/>
                <a:hlinkClick r:id="rId2"/>
              </a:rPr>
              <a:t>For more information </a:t>
            </a:r>
            <a:r>
              <a:rPr lang="en-US" dirty="0" smtClean="0">
                <a:latin typeface="Garamond" panose="02020404030301010803" pitchFamily="18" charset="0"/>
                <a:hlinkClick r:id="rId2"/>
              </a:rPr>
              <a:t>on Referee Assessment, please </a:t>
            </a:r>
            <a:r>
              <a:rPr lang="en-US" dirty="0">
                <a:latin typeface="Garamond" panose="02020404030301010803" pitchFamily="18" charset="0"/>
                <a:hlinkClick r:id="rId2"/>
              </a:rPr>
              <a:t>click here</a:t>
            </a:r>
            <a:r>
              <a:rPr lang="en-US" dirty="0" smtClean="0">
                <a:latin typeface="Garamond" panose="02020404030301010803" pitchFamily="18" charset="0"/>
                <a:hlinkClick r:id="rId2"/>
              </a:rPr>
              <a:t>.</a:t>
            </a:r>
            <a:endParaRPr lang="en-US" dirty="0">
              <a:latin typeface="Garamond" panose="02020404030301010803" pitchFamily="18" charset="0"/>
            </a:endParaRPr>
          </a:p>
        </p:txBody>
      </p:sp>
    </p:spTree>
    <p:extLst>
      <p:ext uri="{BB962C8B-B14F-4D97-AF65-F5344CB8AC3E}">
        <p14:creationId xmlns:p14="http://schemas.microsoft.com/office/powerpoint/2010/main" val="22987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14" y="586157"/>
            <a:ext cx="9720072" cy="1499616"/>
          </a:xfrm>
        </p:spPr>
        <p:txBody>
          <a:bodyPr/>
          <a:lstStyle/>
          <a:p>
            <a:r>
              <a:rPr lang="en-US" dirty="0" smtClean="0">
                <a:latin typeface="Garamond" panose="02020404030301010803" pitchFamily="18" charset="0"/>
              </a:rPr>
              <a:t>Letters of Reference (4)</a:t>
            </a:r>
            <a:endParaRPr lang="en-US" dirty="0">
              <a:latin typeface="Garamond" panose="02020404030301010803" pitchFamily="18" charset="0"/>
            </a:endParaRPr>
          </a:p>
        </p:txBody>
      </p:sp>
      <p:sp>
        <p:nvSpPr>
          <p:cNvPr id="3" name="Content Placeholder 2"/>
          <p:cNvSpPr>
            <a:spLocks noGrp="1"/>
          </p:cNvSpPr>
          <p:nvPr>
            <p:ph idx="1"/>
          </p:nvPr>
        </p:nvSpPr>
        <p:spPr>
          <a:xfrm>
            <a:off x="788995" y="2011680"/>
            <a:ext cx="9720073" cy="4563291"/>
          </a:xfrm>
        </p:spPr>
        <p:txBody>
          <a:bodyPr>
            <a:normAutofit lnSpcReduction="10000"/>
          </a:bodyPr>
          <a:lstStyle/>
          <a:p>
            <a:pPr marL="0" indent="0">
              <a:buNone/>
            </a:pPr>
            <a:r>
              <a:rPr lang="en-CA" sz="2400" b="1" dirty="0">
                <a:latin typeface="Garamond" panose="02020404030301010803" pitchFamily="18" charset="0"/>
              </a:rPr>
              <a:t>Two Leadership Reference </a:t>
            </a:r>
            <a:r>
              <a:rPr lang="en-CA" sz="2400" b="1" dirty="0" smtClean="0">
                <a:latin typeface="Garamond" panose="02020404030301010803" pitchFamily="18" charset="0"/>
              </a:rPr>
              <a:t>Letters: </a:t>
            </a:r>
            <a:endParaRPr lang="en-CA" sz="2400" dirty="0">
              <a:latin typeface="Garamond" panose="02020404030301010803" pitchFamily="18" charset="0"/>
            </a:endParaRPr>
          </a:p>
          <a:p>
            <a:pPr>
              <a:buFont typeface="Wingdings" panose="05000000000000000000" pitchFamily="2" charset="2"/>
              <a:buChar char="Ø"/>
            </a:pPr>
            <a:r>
              <a:rPr lang="en-CA" sz="2400" dirty="0" smtClean="0">
                <a:latin typeface="Garamond" panose="02020404030301010803" pitchFamily="18" charset="0"/>
              </a:rPr>
              <a:t>Should be someone </a:t>
            </a:r>
            <a:r>
              <a:rPr lang="en-CA" sz="2400" dirty="0">
                <a:latin typeface="Garamond" panose="02020404030301010803" pitchFamily="18" charset="0"/>
              </a:rPr>
              <a:t>who knows you in non-academic </a:t>
            </a:r>
            <a:r>
              <a:rPr lang="en-CA" sz="2400" dirty="0" smtClean="0">
                <a:latin typeface="Garamond" panose="02020404030301010803" pitchFamily="18" charset="0"/>
              </a:rPr>
              <a:t>capacity;</a:t>
            </a: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dirty="0" smtClean="0">
                <a:latin typeface="Garamond" panose="02020404030301010803" pitchFamily="18" charset="0"/>
              </a:rPr>
              <a:t>The letters must </a:t>
            </a:r>
            <a:r>
              <a:rPr lang="en-CA" sz="2400" dirty="0">
                <a:latin typeface="Garamond" panose="02020404030301010803" pitchFamily="18" charset="0"/>
              </a:rPr>
              <a:t>be more than a list of duties; </a:t>
            </a:r>
            <a:endParaRPr lang="en-CA" sz="2400" dirty="0" smtClean="0">
              <a:latin typeface="Garamond" panose="02020404030301010803" pitchFamily="18" charset="0"/>
            </a:endParaRP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dirty="0" smtClean="0">
                <a:latin typeface="Garamond" panose="02020404030301010803" pitchFamily="18" charset="0"/>
              </a:rPr>
              <a:t>They must </a:t>
            </a:r>
            <a:r>
              <a:rPr lang="en-CA" sz="2400" dirty="0">
                <a:latin typeface="Garamond" panose="02020404030301010803" pitchFamily="18" charset="0"/>
              </a:rPr>
              <a:t>speak to leadership potential &amp; your research </a:t>
            </a:r>
            <a:r>
              <a:rPr lang="en-CA" sz="2400" dirty="0" smtClean="0">
                <a:latin typeface="Garamond" panose="02020404030301010803" pitchFamily="18" charset="0"/>
              </a:rPr>
              <a:t>project</a:t>
            </a: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dirty="0" smtClean="0">
                <a:latin typeface="Garamond" panose="02020404030301010803" pitchFamily="18" charset="0"/>
              </a:rPr>
              <a:t>Letters </a:t>
            </a:r>
            <a:r>
              <a:rPr lang="en-CA" sz="2400" dirty="0">
                <a:latin typeface="Garamond" panose="02020404030301010803" pitchFamily="18" charset="0"/>
              </a:rPr>
              <a:t>must be given to the applicant (you) for uploading as a PDF to ResearchNet and must be uploaded one letter at a </a:t>
            </a:r>
            <a:r>
              <a:rPr lang="en-CA" sz="2400" dirty="0" smtClean="0">
                <a:latin typeface="Garamond" panose="02020404030301010803" pitchFamily="18" charset="0"/>
              </a:rPr>
              <a:t>time (i.e. 2 separate PDFs)</a:t>
            </a:r>
            <a:r>
              <a:rPr lang="en-CA" sz="2400" dirty="0">
                <a:latin typeface="Garamond" panose="02020404030301010803" pitchFamily="18" charset="0"/>
              </a:rPr>
              <a:t> </a:t>
            </a:r>
            <a:endParaRPr lang="en-CA" sz="2400" dirty="0" smtClean="0">
              <a:latin typeface="Garamond" panose="02020404030301010803" pitchFamily="18" charset="0"/>
            </a:endParaRP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b="1" dirty="0" smtClean="0">
                <a:latin typeface="Garamond" panose="02020404030301010803" pitchFamily="18" charset="0"/>
              </a:rPr>
              <a:t>Be sure to contact your referee’s as early as possible to secure their reference</a:t>
            </a:r>
            <a:r>
              <a:rPr lang="en-CA" sz="2400" dirty="0" smtClean="0">
                <a:latin typeface="Garamond" panose="02020404030301010803" pitchFamily="18" charset="0"/>
              </a:rPr>
              <a:t>. </a:t>
            </a:r>
            <a:r>
              <a:rPr lang="en-CA" sz="2400" dirty="0">
                <a:latin typeface="Garamond" panose="02020404030301010803" pitchFamily="18" charset="0"/>
              </a:rPr>
              <a:t>Once they agree, </a:t>
            </a:r>
            <a:r>
              <a:rPr lang="en-CA" sz="2400" dirty="0" smtClean="0">
                <a:latin typeface="Garamond" panose="02020404030301010803" pitchFamily="18" charset="0"/>
              </a:rPr>
              <a:t>provide </a:t>
            </a:r>
            <a:r>
              <a:rPr lang="en-CA" sz="2400" dirty="0">
                <a:latin typeface="Garamond" panose="02020404030301010803" pitchFamily="18" charset="0"/>
              </a:rPr>
              <a:t>a copy of your full application so that they can speak to the selection criteria on your behalf</a:t>
            </a:r>
          </a:p>
          <a:p>
            <a:pPr>
              <a:buFont typeface="Wingdings" panose="05000000000000000000" pitchFamily="2" charset="2"/>
              <a:buChar char="Ø"/>
            </a:pPr>
            <a:endParaRPr lang="en-US" sz="24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sp>
        <p:nvSpPr>
          <p:cNvPr id="4" name="TextBox 3"/>
          <p:cNvSpPr txBox="1"/>
          <p:nvPr/>
        </p:nvSpPr>
        <p:spPr>
          <a:xfrm>
            <a:off x="6341533" y="0"/>
            <a:ext cx="5924699" cy="369332"/>
          </a:xfrm>
          <a:prstGeom prst="rect">
            <a:avLst/>
          </a:prstGeom>
          <a:noFill/>
        </p:spPr>
        <p:txBody>
          <a:bodyPr wrap="none" rtlCol="0">
            <a:spAutoFit/>
          </a:bodyPr>
          <a:lstStyle/>
          <a:p>
            <a:r>
              <a:rPr lang="en-US" dirty="0">
                <a:latin typeface="Garamond" panose="02020404030301010803" pitchFamily="18" charset="0"/>
                <a:hlinkClick r:id="rId2"/>
              </a:rPr>
              <a:t>For more information </a:t>
            </a:r>
            <a:r>
              <a:rPr lang="en-US" dirty="0" smtClean="0">
                <a:latin typeface="Garamond" panose="02020404030301010803" pitchFamily="18" charset="0"/>
                <a:hlinkClick r:id="rId2"/>
              </a:rPr>
              <a:t>on Referee Assessment, please </a:t>
            </a:r>
            <a:r>
              <a:rPr lang="en-US" dirty="0">
                <a:latin typeface="Garamond" panose="02020404030301010803" pitchFamily="18" charset="0"/>
                <a:hlinkClick r:id="rId2"/>
              </a:rPr>
              <a:t>click here</a:t>
            </a:r>
            <a:r>
              <a:rPr lang="en-US" dirty="0" smtClean="0">
                <a:latin typeface="Garamond" panose="02020404030301010803" pitchFamily="18" charset="0"/>
                <a:hlinkClick r:id="rId2"/>
              </a:rPr>
              <a:t>.</a:t>
            </a:r>
            <a:endParaRPr lang="en-US" dirty="0">
              <a:latin typeface="Garamond" panose="02020404030301010803" pitchFamily="18" charset="0"/>
            </a:endParaRPr>
          </a:p>
        </p:txBody>
      </p:sp>
    </p:spTree>
    <p:extLst>
      <p:ext uri="{BB962C8B-B14F-4D97-AF65-F5344CB8AC3E}">
        <p14:creationId xmlns:p14="http://schemas.microsoft.com/office/powerpoint/2010/main" val="139305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185" y="584744"/>
            <a:ext cx="9720072" cy="1499616"/>
          </a:xfrm>
        </p:spPr>
        <p:txBody>
          <a:bodyPr/>
          <a:lstStyle/>
          <a:p>
            <a:r>
              <a:rPr lang="en-US" dirty="0" smtClean="0">
                <a:latin typeface="Garamond" panose="02020404030301010803" pitchFamily="18" charset="0"/>
              </a:rPr>
              <a:t>Notes on Transcripts</a:t>
            </a:r>
            <a:endParaRPr lang="en-US" dirty="0">
              <a:latin typeface="Garamond" panose="02020404030301010803" pitchFamily="18" charset="0"/>
            </a:endParaRPr>
          </a:p>
        </p:txBody>
      </p:sp>
      <p:sp>
        <p:nvSpPr>
          <p:cNvPr id="3" name="Content Placeholder 2"/>
          <p:cNvSpPr>
            <a:spLocks noGrp="1"/>
          </p:cNvSpPr>
          <p:nvPr>
            <p:ph idx="1"/>
          </p:nvPr>
        </p:nvSpPr>
        <p:spPr>
          <a:xfrm>
            <a:off x="771579" y="1889761"/>
            <a:ext cx="9720073" cy="4754880"/>
          </a:xfrm>
        </p:spPr>
        <p:txBody>
          <a:bodyPr>
            <a:normAutofit fontScale="92500" lnSpcReduction="20000"/>
          </a:bodyPr>
          <a:lstStyle/>
          <a:p>
            <a:r>
              <a:rPr lang="en-US" sz="2400" dirty="0" smtClean="0">
                <a:latin typeface="Garamond" panose="02020404030301010803" pitchFamily="18" charset="0"/>
              </a:rPr>
              <a:t>Transcripts must:</a:t>
            </a:r>
          </a:p>
          <a:p>
            <a:pPr>
              <a:buFont typeface="Wingdings" panose="05000000000000000000" pitchFamily="2" charset="2"/>
              <a:buChar char="Ø"/>
            </a:pPr>
            <a:r>
              <a:rPr lang="en-US" sz="2400" b="1" dirty="0" smtClean="0">
                <a:latin typeface="Garamond" panose="02020404030301010803" pitchFamily="18" charset="0"/>
              </a:rPr>
              <a:t>Be official</a:t>
            </a:r>
            <a:r>
              <a:rPr lang="en-US" sz="2400" dirty="0" smtClean="0">
                <a:latin typeface="Garamond" panose="02020404030301010803" pitchFamily="18" charset="0"/>
              </a:rPr>
              <a:t> </a:t>
            </a:r>
            <a:r>
              <a:rPr lang="en-US" sz="2400" dirty="0">
                <a:latin typeface="Garamond" panose="02020404030301010803" pitchFamily="18" charset="0"/>
              </a:rPr>
              <a:t>and </a:t>
            </a:r>
            <a:r>
              <a:rPr lang="en-US" sz="2400" b="1" dirty="0">
                <a:latin typeface="Garamond" panose="02020404030301010803" pitchFamily="18" charset="0"/>
              </a:rPr>
              <a:t>complete</a:t>
            </a:r>
            <a:r>
              <a:rPr lang="en-US" sz="2400" dirty="0">
                <a:latin typeface="Garamond" panose="02020404030301010803" pitchFamily="18" charset="0"/>
              </a:rPr>
              <a:t> transcripts for </a:t>
            </a:r>
            <a:r>
              <a:rPr lang="en-US" sz="2400" b="1" dirty="0">
                <a:latin typeface="Garamond" panose="02020404030301010803" pitchFamily="18" charset="0"/>
              </a:rPr>
              <a:t>all post-secondary </a:t>
            </a:r>
            <a:r>
              <a:rPr lang="en-US" sz="2400" dirty="0">
                <a:latin typeface="Garamond" panose="02020404030301010803" pitchFamily="18" charset="0"/>
              </a:rPr>
              <a:t>studies up to </a:t>
            </a:r>
            <a:r>
              <a:rPr lang="en-US" sz="2400" dirty="0" smtClean="0">
                <a:latin typeface="Garamond" panose="02020404030301010803" pitchFamily="18" charset="0"/>
              </a:rPr>
              <a:t>August 31</a:t>
            </a:r>
            <a:r>
              <a:rPr lang="en-US" sz="2400" baseline="30000" dirty="0" smtClean="0">
                <a:latin typeface="Garamond" panose="02020404030301010803" pitchFamily="18" charset="0"/>
              </a:rPr>
              <a:t>st</a:t>
            </a:r>
            <a:r>
              <a:rPr lang="en-US" sz="2400" dirty="0" smtClean="0">
                <a:latin typeface="Garamond" panose="02020404030301010803" pitchFamily="18" charset="0"/>
              </a:rPr>
              <a:t>, 2021</a:t>
            </a:r>
          </a:p>
          <a:p>
            <a:pPr>
              <a:buFont typeface="Wingdings" panose="05000000000000000000" pitchFamily="2" charset="2"/>
              <a:buChar char="Ø"/>
            </a:pPr>
            <a:endParaRPr lang="en-US" sz="1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Include </a:t>
            </a:r>
            <a:r>
              <a:rPr lang="en-US" sz="2400" dirty="0">
                <a:latin typeface="Garamond" panose="02020404030301010803" pitchFamily="18" charset="0"/>
              </a:rPr>
              <a:t>any information (often on reverse) on grading </a:t>
            </a:r>
            <a:r>
              <a:rPr lang="en-US" sz="2400" dirty="0" smtClean="0">
                <a:latin typeface="Garamond" panose="02020404030301010803" pitchFamily="18" charset="0"/>
              </a:rPr>
              <a:t>systems/keys</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Be submitted to Gail Lamkin at SGS on or before September 27</a:t>
            </a:r>
            <a:r>
              <a:rPr lang="en-US" sz="2400" baseline="30000" dirty="0" smtClean="0">
                <a:latin typeface="Garamond" panose="02020404030301010803" pitchFamily="18" charset="0"/>
              </a:rPr>
              <a:t>th</a:t>
            </a:r>
            <a:r>
              <a:rPr lang="en-US" sz="2400" dirty="0" smtClean="0">
                <a:latin typeface="Garamond" panose="02020404030301010803" pitchFamily="18" charset="0"/>
              </a:rPr>
              <a:t>, 2021</a:t>
            </a:r>
          </a:p>
          <a:p>
            <a:pPr>
              <a:buFont typeface="Wingdings" panose="05000000000000000000" pitchFamily="2" charset="2"/>
              <a:buChar char="Ø"/>
            </a:pPr>
            <a:endParaRPr lang="en-US" sz="1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Official MUN transcripts are $10.00 and can be requested through self-service (Student menu &gt;Academic Information &gt; Request Official Transcript). Requests are processed by order of requesting date/time but the normal processing time is roughly two business days.</a:t>
            </a:r>
          </a:p>
          <a:p>
            <a:pPr>
              <a:buFont typeface="Wingdings" panose="05000000000000000000" pitchFamily="2" charset="2"/>
              <a:buChar char="Ø"/>
            </a:pPr>
            <a:endParaRPr lang="en-US" sz="1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Other Universities request process for official transcripts will vary; </a:t>
            </a:r>
            <a:r>
              <a:rPr lang="en-US" sz="2400" b="1" dirty="0" smtClean="0">
                <a:latin typeface="Garamond" panose="02020404030301010803" pitchFamily="18" charset="0"/>
              </a:rPr>
              <a:t>be sure to give yourself enough time to request and receive your official transcripts before the internal deadline!</a:t>
            </a:r>
          </a:p>
        </p:txBody>
      </p:sp>
    </p:spTree>
    <p:extLst>
      <p:ext uri="{BB962C8B-B14F-4D97-AF65-F5344CB8AC3E}">
        <p14:creationId xmlns:p14="http://schemas.microsoft.com/office/powerpoint/2010/main" val="143534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175" y="741793"/>
            <a:ext cx="8596668" cy="1320800"/>
          </a:xfrm>
        </p:spPr>
        <p:txBody>
          <a:bodyPr>
            <a:normAutofit/>
          </a:bodyPr>
          <a:lstStyle/>
          <a:p>
            <a:r>
              <a:rPr lang="en-CA" dirty="0">
                <a:solidFill>
                  <a:schemeClr val="tx1"/>
                </a:solidFill>
                <a:latin typeface="Garamond" panose="02020404030301010803" pitchFamily="18" charset="0"/>
              </a:rPr>
              <a:t>Vanier Award </a:t>
            </a:r>
            <a:r>
              <a:rPr lang="en-CA" dirty="0" smtClean="0">
                <a:solidFill>
                  <a:schemeClr val="tx1"/>
                </a:solidFill>
                <a:latin typeface="Garamond" panose="02020404030301010803" pitchFamily="18" charset="0"/>
              </a:rPr>
              <a:t>Criteria: </a:t>
            </a:r>
            <a:br>
              <a:rPr lang="en-CA" dirty="0" smtClean="0">
                <a:solidFill>
                  <a:schemeClr val="tx1"/>
                </a:solidFill>
                <a:latin typeface="Garamond" panose="02020404030301010803" pitchFamily="18" charset="0"/>
              </a:rPr>
            </a:br>
            <a:r>
              <a:rPr lang="en-CA" dirty="0" smtClean="0">
                <a:solidFill>
                  <a:schemeClr val="tx1"/>
                </a:solidFill>
                <a:latin typeface="Garamond" panose="02020404030301010803" pitchFamily="18" charset="0"/>
              </a:rPr>
              <a:t>1.Academic </a:t>
            </a:r>
            <a:r>
              <a:rPr lang="en-CA" dirty="0">
                <a:solidFill>
                  <a:schemeClr val="tx1"/>
                </a:solidFill>
                <a:latin typeface="Garamond" panose="02020404030301010803" pitchFamily="18" charset="0"/>
              </a:rPr>
              <a:t>Excellence</a:t>
            </a:r>
            <a:endParaRPr lang="en-US" dirty="0">
              <a:solidFill>
                <a:schemeClr val="tx1"/>
              </a:solidFill>
              <a:latin typeface="Garamond" panose="02020404030301010803" pitchFamily="18" charset="0"/>
            </a:endParaRPr>
          </a:p>
        </p:txBody>
      </p:sp>
      <p:graphicFrame>
        <p:nvGraphicFramePr>
          <p:cNvPr id="4" name="Diagram 3"/>
          <p:cNvGraphicFramePr/>
          <p:nvPr>
            <p:extLst>
              <p:ext uri="{D42A27DB-BD31-4B8C-83A1-F6EECF244321}">
                <p14:modId xmlns:p14="http://schemas.microsoft.com/office/powerpoint/2010/main" val="50108090"/>
              </p:ext>
            </p:extLst>
          </p:nvPr>
        </p:nvGraphicFramePr>
        <p:xfrm>
          <a:off x="673462" y="2377440"/>
          <a:ext cx="10691223" cy="424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611498" y="57614"/>
            <a:ext cx="5580502" cy="369332"/>
          </a:xfrm>
          <a:prstGeom prst="rect">
            <a:avLst/>
          </a:prstGeom>
          <a:noFill/>
        </p:spPr>
        <p:txBody>
          <a:bodyPr wrap="none" rtlCol="0">
            <a:spAutoFit/>
          </a:bodyPr>
          <a:lstStyle/>
          <a:p>
            <a:r>
              <a:rPr lang="en-US" dirty="0">
                <a:latin typeface="Garamond" panose="02020404030301010803" pitchFamily="18" charset="0"/>
                <a:hlinkClick r:id="rId7"/>
              </a:rPr>
              <a:t>For more information </a:t>
            </a:r>
            <a:r>
              <a:rPr lang="en-US" dirty="0" smtClean="0">
                <a:latin typeface="Garamond" panose="02020404030301010803" pitchFamily="18" charset="0"/>
                <a:hlinkClick r:id="rId7"/>
              </a:rPr>
              <a:t>on selection criteria </a:t>
            </a:r>
            <a:r>
              <a:rPr lang="en-US" dirty="0">
                <a:latin typeface="Garamond" panose="02020404030301010803" pitchFamily="18" charset="0"/>
                <a:hlinkClick r:id="rId7"/>
              </a:rPr>
              <a:t>please click here</a:t>
            </a:r>
            <a:r>
              <a:rPr lang="en-US" dirty="0" smtClean="0">
                <a:latin typeface="Garamond" panose="02020404030301010803" pitchFamily="18" charset="0"/>
                <a:hlinkClick r:id="rId7"/>
              </a:rPr>
              <a:t>.</a:t>
            </a:r>
            <a:endParaRPr lang="en-US" dirty="0">
              <a:latin typeface="Garamond" panose="02020404030301010803" pitchFamily="18" charset="0"/>
            </a:endParaRPr>
          </a:p>
        </p:txBody>
      </p:sp>
    </p:spTree>
    <p:extLst>
      <p:ext uri="{BB962C8B-B14F-4D97-AF65-F5344CB8AC3E}">
        <p14:creationId xmlns:p14="http://schemas.microsoft.com/office/powerpoint/2010/main" val="387913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035" y="706958"/>
            <a:ext cx="8596668" cy="1320800"/>
          </a:xfrm>
        </p:spPr>
        <p:txBody>
          <a:bodyPr>
            <a:normAutofit/>
          </a:bodyPr>
          <a:lstStyle/>
          <a:p>
            <a:r>
              <a:rPr lang="en-CA" dirty="0" smtClean="0">
                <a:solidFill>
                  <a:schemeClr val="tx1"/>
                </a:solidFill>
                <a:latin typeface="Garamond" panose="02020404030301010803" pitchFamily="18" charset="0"/>
              </a:rPr>
              <a:t>Vanier Award Criteria: </a:t>
            </a:r>
            <a:br>
              <a:rPr lang="en-CA" dirty="0" smtClean="0">
                <a:solidFill>
                  <a:schemeClr val="tx1"/>
                </a:solidFill>
                <a:latin typeface="Garamond" panose="02020404030301010803" pitchFamily="18" charset="0"/>
              </a:rPr>
            </a:br>
            <a:r>
              <a:rPr lang="en-CA" dirty="0" smtClean="0">
                <a:solidFill>
                  <a:schemeClr val="tx1"/>
                </a:solidFill>
                <a:latin typeface="Garamond" panose="02020404030301010803" pitchFamily="18" charset="0"/>
              </a:rPr>
              <a:t>2.Research Potential</a:t>
            </a:r>
            <a:endParaRPr lang="en-US" dirty="0">
              <a:solidFill>
                <a:schemeClr val="tx1"/>
              </a:solidFill>
              <a:latin typeface="Garamond" panose="02020404030301010803" pitchFamily="18" charset="0"/>
            </a:endParaRPr>
          </a:p>
        </p:txBody>
      </p:sp>
      <p:graphicFrame>
        <p:nvGraphicFramePr>
          <p:cNvPr id="4" name="Diagram 3"/>
          <p:cNvGraphicFramePr/>
          <p:nvPr>
            <p:extLst>
              <p:ext uri="{D42A27DB-BD31-4B8C-83A1-F6EECF244321}">
                <p14:modId xmlns:p14="http://schemas.microsoft.com/office/powerpoint/2010/main" val="3868239556"/>
              </p:ext>
            </p:extLst>
          </p:nvPr>
        </p:nvGraphicFramePr>
        <p:xfrm>
          <a:off x="725711" y="2307771"/>
          <a:ext cx="10830563" cy="443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11498" y="57614"/>
            <a:ext cx="5580502" cy="369332"/>
          </a:xfrm>
          <a:prstGeom prst="rect">
            <a:avLst/>
          </a:prstGeom>
          <a:noFill/>
        </p:spPr>
        <p:txBody>
          <a:bodyPr wrap="none" rtlCol="0">
            <a:spAutoFit/>
          </a:bodyPr>
          <a:lstStyle/>
          <a:p>
            <a:r>
              <a:rPr lang="en-US" dirty="0">
                <a:latin typeface="Garamond" panose="02020404030301010803" pitchFamily="18" charset="0"/>
                <a:hlinkClick r:id="rId7"/>
              </a:rPr>
              <a:t>For more information </a:t>
            </a:r>
            <a:r>
              <a:rPr lang="en-US" dirty="0" smtClean="0">
                <a:latin typeface="Garamond" panose="02020404030301010803" pitchFamily="18" charset="0"/>
                <a:hlinkClick r:id="rId7"/>
              </a:rPr>
              <a:t>on selection criteria </a:t>
            </a:r>
            <a:r>
              <a:rPr lang="en-US" dirty="0">
                <a:latin typeface="Garamond" panose="02020404030301010803" pitchFamily="18" charset="0"/>
                <a:hlinkClick r:id="rId7"/>
              </a:rPr>
              <a:t>please click here</a:t>
            </a:r>
            <a:r>
              <a:rPr lang="en-US" dirty="0" smtClean="0">
                <a:latin typeface="Garamond" panose="02020404030301010803" pitchFamily="18" charset="0"/>
                <a:hlinkClick r:id="rId7"/>
              </a:rPr>
              <a:t>.</a:t>
            </a:r>
            <a:endParaRPr lang="en-US" dirty="0">
              <a:latin typeface="Garamond" panose="02020404030301010803" pitchFamily="18" charset="0"/>
            </a:endParaRPr>
          </a:p>
        </p:txBody>
      </p:sp>
    </p:spTree>
    <p:extLst>
      <p:ext uri="{BB962C8B-B14F-4D97-AF65-F5344CB8AC3E}">
        <p14:creationId xmlns:p14="http://schemas.microsoft.com/office/powerpoint/2010/main" val="114350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84" y="643925"/>
            <a:ext cx="8596668" cy="1320800"/>
          </a:xfrm>
        </p:spPr>
        <p:txBody>
          <a:bodyPr>
            <a:normAutofit/>
          </a:bodyPr>
          <a:lstStyle/>
          <a:p>
            <a:r>
              <a:rPr lang="en-CA" dirty="0" smtClean="0">
                <a:solidFill>
                  <a:schemeClr val="tx1"/>
                </a:solidFill>
                <a:latin typeface="Garamond" panose="02020404030301010803" pitchFamily="18" charset="0"/>
              </a:rPr>
              <a:t>Vanier Award Criteria: </a:t>
            </a:r>
            <a:br>
              <a:rPr lang="en-CA" dirty="0" smtClean="0">
                <a:solidFill>
                  <a:schemeClr val="tx1"/>
                </a:solidFill>
                <a:latin typeface="Garamond" panose="02020404030301010803" pitchFamily="18" charset="0"/>
              </a:rPr>
            </a:br>
            <a:r>
              <a:rPr lang="en-CA" dirty="0" smtClean="0">
                <a:solidFill>
                  <a:schemeClr val="tx1"/>
                </a:solidFill>
                <a:latin typeface="Garamond" panose="02020404030301010803" pitchFamily="18" charset="0"/>
              </a:rPr>
              <a:t>3.Leadership</a:t>
            </a:r>
            <a:endParaRPr lang="en-US" dirty="0">
              <a:solidFill>
                <a:schemeClr val="tx1"/>
              </a:solidFill>
              <a:latin typeface="Garamond" panose="02020404030301010803" pitchFamily="18" charset="0"/>
            </a:endParaRPr>
          </a:p>
        </p:txBody>
      </p:sp>
      <p:graphicFrame>
        <p:nvGraphicFramePr>
          <p:cNvPr id="4" name="Diagram 3"/>
          <p:cNvGraphicFramePr/>
          <p:nvPr>
            <p:extLst>
              <p:ext uri="{D42A27DB-BD31-4B8C-83A1-F6EECF244321}">
                <p14:modId xmlns:p14="http://schemas.microsoft.com/office/powerpoint/2010/main" val="2834880910"/>
              </p:ext>
            </p:extLst>
          </p:nvPr>
        </p:nvGraphicFramePr>
        <p:xfrm>
          <a:off x="110837" y="2327563"/>
          <a:ext cx="11942618" cy="4411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611498" y="77106"/>
            <a:ext cx="5580502" cy="341632"/>
          </a:xfrm>
          <a:prstGeom prst="rect">
            <a:avLst/>
          </a:prstGeom>
        </p:spPr>
        <p:txBody>
          <a:bodyPr wrap="none">
            <a:spAutoFit/>
          </a:bodyPr>
          <a:lstStyle/>
          <a:p>
            <a:pPr algn="ctr">
              <a:lnSpc>
                <a:spcPct val="90000"/>
              </a:lnSpc>
            </a:pPr>
            <a:r>
              <a:rPr lang="en-US" dirty="0">
                <a:solidFill>
                  <a:srgbClr val="212121"/>
                </a:solidFill>
                <a:latin typeface="Garamond" panose="02020404030301010803" pitchFamily="18" charset="0"/>
                <a:hlinkClick r:id="rId7"/>
              </a:rPr>
              <a:t>For more information on </a:t>
            </a:r>
            <a:r>
              <a:rPr lang="en-US" dirty="0" smtClean="0">
                <a:solidFill>
                  <a:srgbClr val="212121"/>
                </a:solidFill>
                <a:latin typeface="Garamond" panose="02020404030301010803" pitchFamily="18" charset="0"/>
                <a:hlinkClick r:id="rId7"/>
              </a:rPr>
              <a:t>selection criteria </a:t>
            </a:r>
            <a:r>
              <a:rPr lang="en-US" dirty="0">
                <a:solidFill>
                  <a:srgbClr val="212121"/>
                </a:solidFill>
                <a:latin typeface="Garamond" panose="02020404030301010803" pitchFamily="18" charset="0"/>
                <a:hlinkClick r:id="rId7"/>
              </a:rPr>
              <a:t>please click here.</a:t>
            </a:r>
            <a:endParaRPr lang="en-US" dirty="0">
              <a:solidFill>
                <a:srgbClr val="212121"/>
              </a:solidFill>
              <a:latin typeface="Garamond" panose="02020404030301010803" pitchFamily="18" charset="0"/>
            </a:endParaRPr>
          </a:p>
        </p:txBody>
      </p:sp>
    </p:spTree>
    <p:extLst>
      <p:ext uri="{BB962C8B-B14F-4D97-AF65-F5344CB8AC3E}">
        <p14:creationId xmlns:p14="http://schemas.microsoft.com/office/powerpoint/2010/main" val="172595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DEC28-4B90-1843-B8DB-76F775598F83}"/>
              </a:ext>
            </a:extLst>
          </p:cNvPr>
          <p:cNvSpPr>
            <a:spLocks noGrp="1"/>
          </p:cNvSpPr>
          <p:nvPr>
            <p:ph type="title"/>
          </p:nvPr>
        </p:nvSpPr>
        <p:spPr>
          <a:xfrm>
            <a:off x="903144" y="691978"/>
            <a:ext cx="9766975" cy="976938"/>
          </a:xfrm>
        </p:spPr>
        <p:txBody>
          <a:bodyPr anchor="b">
            <a:normAutofit/>
          </a:bodyPr>
          <a:lstStyle/>
          <a:p>
            <a:r>
              <a:rPr lang="en-US" dirty="0">
                <a:latin typeface="Garamond" panose="02020404030301010803" pitchFamily="18" charset="0"/>
              </a:rPr>
              <a:t>Land Acknowledgement</a:t>
            </a:r>
          </a:p>
        </p:txBody>
      </p:sp>
      <p:sp>
        <p:nvSpPr>
          <p:cNvPr id="3" name="Content Placeholder 2">
            <a:extLst>
              <a:ext uri="{FF2B5EF4-FFF2-40B4-BE49-F238E27FC236}">
                <a16:creationId xmlns:a16="http://schemas.microsoft.com/office/drawing/2014/main" xmlns="" id="{9853E44F-121C-E144-875B-9538F7ABFA5F}"/>
              </a:ext>
            </a:extLst>
          </p:cNvPr>
          <p:cNvSpPr>
            <a:spLocks noGrp="1"/>
          </p:cNvSpPr>
          <p:nvPr>
            <p:ph idx="1"/>
          </p:nvPr>
        </p:nvSpPr>
        <p:spPr>
          <a:xfrm>
            <a:off x="673291" y="1852306"/>
            <a:ext cx="6452439" cy="4379014"/>
          </a:xfrm>
        </p:spPr>
        <p:txBody>
          <a:bodyPr>
            <a:noAutofit/>
          </a:bodyPr>
          <a:lstStyle/>
          <a:p>
            <a:r>
              <a:rPr lang="en-US" sz="2300" dirty="0">
                <a:latin typeface="Garamond" panose="02020404030301010803" pitchFamily="18" charset="0"/>
              </a:rPr>
              <a:t>We respectfully acknowledge the territory in which we gather as the ancestral homelands of the Beothuk, and the island of Newfoundland as the ancestral homelands of the Mi’kmaq and Beothuk. We would also like to recognize the Inuit of Nunatsiavut and NunatuKavut and the Innu of Nitassinan, and their ancestors, as the original people of Labrador. We strive for respectful relationships with all the peoples of this province as we search for collective healing and true reconciliation and honour this beautiful land together</a:t>
            </a:r>
            <a:r>
              <a:rPr lang="en-US" sz="2300" dirty="0" smtClean="0">
                <a:latin typeface="Garamond" panose="02020404030301010803" pitchFamily="18" charset="0"/>
              </a:rPr>
              <a:t>. </a:t>
            </a:r>
          </a:p>
          <a:p>
            <a:r>
              <a:rPr lang="en-CA" sz="2300" dirty="0">
                <a:latin typeface="Garamond" panose="02020404030301010803" pitchFamily="18" charset="0"/>
              </a:rPr>
              <a:t>We </a:t>
            </a:r>
            <a:r>
              <a:rPr lang="en-CA" sz="2300" dirty="0" smtClean="0">
                <a:latin typeface="Garamond" panose="02020404030301010803" pitchFamily="18" charset="0"/>
              </a:rPr>
              <a:t>also encourage </a:t>
            </a:r>
            <a:r>
              <a:rPr lang="en-CA" sz="2300" dirty="0">
                <a:latin typeface="Garamond" panose="02020404030301010803" pitchFamily="18" charset="0"/>
              </a:rPr>
              <a:t>everyone </a:t>
            </a:r>
            <a:r>
              <a:rPr lang="en-CA" sz="2300" dirty="0" smtClean="0">
                <a:latin typeface="Garamond" panose="02020404030301010803" pitchFamily="18" charset="0"/>
              </a:rPr>
              <a:t>here today to </a:t>
            </a:r>
            <a:r>
              <a:rPr lang="en-CA" sz="2300" dirty="0">
                <a:latin typeface="Garamond" panose="02020404030301010803" pitchFamily="18" charset="0"/>
              </a:rPr>
              <a:t>reflect on </a:t>
            </a:r>
            <a:r>
              <a:rPr lang="en-CA" sz="2300" dirty="0" smtClean="0">
                <a:latin typeface="Garamond" panose="02020404030301010803" pitchFamily="18" charset="0"/>
              </a:rPr>
              <a:t>the </a:t>
            </a:r>
            <a:r>
              <a:rPr lang="en-CA" sz="2300" dirty="0">
                <a:latin typeface="Garamond" panose="02020404030301010803" pitchFamily="18" charset="0"/>
              </a:rPr>
              <a:t>lands </a:t>
            </a:r>
            <a:r>
              <a:rPr lang="en-CA" sz="2300" dirty="0" smtClean="0">
                <a:latin typeface="Garamond" panose="02020404030301010803" pitchFamily="18" charset="0"/>
              </a:rPr>
              <a:t>where </a:t>
            </a:r>
            <a:r>
              <a:rPr lang="en-CA" sz="2300" dirty="0">
                <a:latin typeface="Garamond" panose="02020404030301010803" pitchFamily="18" charset="0"/>
              </a:rPr>
              <a:t>you are </a:t>
            </a:r>
            <a:r>
              <a:rPr lang="en-CA" sz="2300" dirty="0" smtClean="0">
                <a:latin typeface="Garamond" panose="02020404030301010803" pitchFamily="18" charset="0"/>
              </a:rPr>
              <a:t>located, no matter where in the globe, </a:t>
            </a:r>
            <a:r>
              <a:rPr lang="en-CA" sz="2300" dirty="0">
                <a:latin typeface="Garamond" panose="02020404030301010803" pitchFamily="18" charset="0"/>
              </a:rPr>
              <a:t>and the Indigenous peoples for whom </a:t>
            </a:r>
            <a:r>
              <a:rPr lang="en-CA" sz="2300" dirty="0" smtClean="0">
                <a:latin typeface="Garamond" panose="02020404030301010803" pitchFamily="18" charset="0"/>
              </a:rPr>
              <a:t>those lands </a:t>
            </a:r>
            <a:r>
              <a:rPr lang="en-CA" sz="2300" dirty="0">
                <a:latin typeface="Garamond" panose="02020404030301010803" pitchFamily="18" charset="0"/>
              </a:rPr>
              <a:t>are traditional territory</a:t>
            </a:r>
            <a:endParaRPr lang="en-US" sz="2300" dirty="0">
              <a:latin typeface="Garamond" panose="02020404030301010803" pitchFamily="18" charset="0"/>
            </a:endParaRPr>
          </a:p>
          <a:p>
            <a:endParaRPr lang="en-US" sz="23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036" y="2512540"/>
            <a:ext cx="4690039" cy="3128219"/>
          </a:xfrm>
          <a:prstGeom prst="rect">
            <a:avLst/>
          </a:prstGeom>
        </p:spPr>
      </p:pic>
    </p:spTree>
    <p:extLst>
      <p:ext uri="{BB962C8B-B14F-4D97-AF65-F5344CB8AC3E}">
        <p14:creationId xmlns:p14="http://schemas.microsoft.com/office/powerpoint/2010/main" val="3245948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11" y="573025"/>
            <a:ext cx="11429131" cy="1499616"/>
          </a:xfrm>
        </p:spPr>
        <p:txBody>
          <a:bodyPr/>
          <a:lstStyle/>
          <a:p>
            <a:r>
              <a:rPr lang="en-US" dirty="0" smtClean="0">
                <a:latin typeface="Garamond" panose="02020404030301010803" pitchFamily="18" charset="0"/>
              </a:rPr>
              <a:t>Notes on Leadership component</a:t>
            </a:r>
            <a:endParaRPr lang="en-US" dirty="0">
              <a:latin typeface="Garamond" panose="02020404030301010803" pitchFamily="18" charset="0"/>
            </a:endParaRPr>
          </a:p>
        </p:txBody>
      </p:sp>
      <p:sp>
        <p:nvSpPr>
          <p:cNvPr id="3" name="Content Placeholder 2"/>
          <p:cNvSpPr>
            <a:spLocks noGrp="1"/>
          </p:cNvSpPr>
          <p:nvPr>
            <p:ph idx="1"/>
          </p:nvPr>
        </p:nvSpPr>
        <p:spPr>
          <a:xfrm>
            <a:off x="762866" y="2072641"/>
            <a:ext cx="9720073" cy="4798423"/>
          </a:xfrm>
        </p:spPr>
        <p:txBody>
          <a:bodyPr>
            <a:normAutofit fontScale="85000" lnSpcReduction="20000"/>
          </a:bodyPr>
          <a:lstStyle/>
          <a:p>
            <a:r>
              <a:rPr lang="en-US" dirty="0" smtClean="0">
                <a:latin typeface="Garamond" panose="02020404030301010803" pitchFamily="18" charset="0"/>
              </a:rPr>
              <a:t>Leadership examples:</a:t>
            </a:r>
          </a:p>
          <a:p>
            <a:pPr>
              <a:buFont typeface="Wingdings" panose="05000000000000000000" pitchFamily="2" charset="2"/>
              <a:buChar char="Ø"/>
            </a:pPr>
            <a:r>
              <a:rPr lang="en-US" dirty="0">
                <a:latin typeface="Garamond" panose="02020404030301010803" pitchFamily="18" charset="0"/>
              </a:rPr>
              <a:t>How you have created opportunities for yourself and </a:t>
            </a:r>
            <a:r>
              <a:rPr lang="en-US" dirty="0" smtClean="0">
                <a:latin typeface="Garamond" panose="02020404030301010803" pitchFamily="18" charset="0"/>
              </a:rPr>
              <a:t>others</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dirty="0">
                <a:latin typeface="Garamond" panose="02020404030301010803" pitchFamily="18" charset="0"/>
              </a:rPr>
              <a:t>How you have overcome obstacles to your </a:t>
            </a:r>
            <a:r>
              <a:rPr lang="en-US" dirty="0" smtClean="0">
                <a:latin typeface="Garamond" panose="02020404030301010803" pitchFamily="18" charset="0"/>
              </a:rPr>
              <a:t>vision</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dirty="0">
                <a:latin typeface="Garamond" panose="02020404030301010803" pitchFamily="18" charset="0"/>
              </a:rPr>
              <a:t>How your PhD research, knowledge dissemination and mentorship activities will help accomplish new </a:t>
            </a:r>
            <a:r>
              <a:rPr lang="en-US" dirty="0" smtClean="0">
                <a:latin typeface="Garamond" panose="02020404030301010803" pitchFamily="18" charset="0"/>
              </a:rPr>
              <a:t>goals</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dirty="0">
                <a:latin typeface="Garamond" panose="02020404030301010803" pitchFamily="18" charset="0"/>
              </a:rPr>
              <a:t>How have you lead others, and how have you leveraged that skill</a:t>
            </a:r>
            <a:r>
              <a:rPr lang="en-US" dirty="0" smtClean="0">
                <a:latin typeface="Garamond" panose="02020404030301010803" pitchFamily="18" charset="0"/>
              </a:rPr>
              <a:t>?</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dirty="0">
                <a:latin typeface="Garamond" panose="02020404030301010803" pitchFamily="18" charset="0"/>
              </a:rPr>
              <a:t>What led you to doctoral research? How have your life experiences and personal circumstances (which may include administrative responsibilities, maternity/parental leave, childrearing, illness, cultural or community responsibilities, socio-economic context, trauma and loss, or health-related family responsibilities</a:t>
            </a:r>
            <a:r>
              <a:rPr lang="en-US" i="1" dirty="0">
                <a:latin typeface="Garamond" panose="02020404030301010803" pitchFamily="18" charset="0"/>
              </a:rPr>
              <a:t>)</a:t>
            </a:r>
            <a:r>
              <a:rPr lang="en-US" dirty="0">
                <a:latin typeface="Garamond" panose="02020404030301010803" pitchFamily="18" charset="0"/>
              </a:rPr>
              <a:t> shaped your academic, research, and leadership choices, challenges, and successes</a:t>
            </a:r>
            <a:r>
              <a:rPr lang="en-US" dirty="0" smtClean="0">
                <a:latin typeface="Garamond" panose="02020404030301010803" pitchFamily="18" charset="0"/>
              </a:rPr>
              <a:t>?</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dirty="0">
                <a:latin typeface="Garamond" panose="02020404030301010803" pitchFamily="18" charset="0"/>
              </a:rPr>
              <a:t>How has your life driven you to share and disseminate your research?</a:t>
            </a:r>
          </a:p>
          <a:p>
            <a:endParaRPr lang="en-US" dirty="0">
              <a:latin typeface="Garamond" panose="02020404030301010803" pitchFamily="18" charset="0"/>
            </a:endParaRPr>
          </a:p>
        </p:txBody>
      </p:sp>
    </p:spTree>
    <p:extLst>
      <p:ext uri="{BB962C8B-B14F-4D97-AF65-F5344CB8AC3E}">
        <p14:creationId xmlns:p14="http://schemas.microsoft.com/office/powerpoint/2010/main" val="201114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026" y="593925"/>
            <a:ext cx="9720072" cy="1499616"/>
          </a:xfrm>
        </p:spPr>
        <p:txBody>
          <a:bodyPr/>
          <a:lstStyle/>
          <a:p>
            <a:r>
              <a:rPr lang="en-US" sz="5400" dirty="0">
                <a:solidFill>
                  <a:srgbClr val="262626"/>
                </a:solidFill>
                <a:latin typeface="Garamond" panose="02020404030301010803" pitchFamily="18" charset="0"/>
              </a:rPr>
              <a:t>Tips from Vanier about Leadership</a:t>
            </a:r>
            <a:endParaRPr lang="en-US" dirty="0">
              <a:latin typeface="Garamond" panose="020204040303010108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010938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369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948" y="608988"/>
            <a:ext cx="9720072" cy="1499616"/>
          </a:xfrm>
        </p:spPr>
        <p:txBody>
          <a:bodyPr/>
          <a:lstStyle/>
          <a:p>
            <a:r>
              <a:rPr lang="en-US" dirty="0" smtClean="0">
                <a:latin typeface="Garamond" panose="02020404030301010803" pitchFamily="18" charset="0"/>
              </a:rPr>
              <a:t>Past Winner’s Leadership experience</a:t>
            </a:r>
            <a:endParaRPr lang="en-US" dirty="0">
              <a:latin typeface="Garamond" panose="02020404030301010803" pitchFamily="18" charset="0"/>
            </a:endParaRPr>
          </a:p>
        </p:txBody>
      </p:sp>
      <p:sp>
        <p:nvSpPr>
          <p:cNvPr id="3" name="Content Placeholder 2"/>
          <p:cNvSpPr>
            <a:spLocks noGrp="1"/>
          </p:cNvSpPr>
          <p:nvPr>
            <p:ph idx="1"/>
          </p:nvPr>
        </p:nvSpPr>
        <p:spPr>
          <a:xfrm>
            <a:off x="693204" y="2207623"/>
            <a:ext cx="5353369" cy="4023360"/>
          </a:xfrm>
        </p:spPr>
        <p:txBody>
          <a:bodyPr>
            <a:normAutofit/>
          </a:bodyPr>
          <a:lstStyle/>
          <a:p>
            <a:pPr>
              <a:buFont typeface="Wingdings" panose="05000000000000000000" pitchFamily="2" charset="2"/>
              <a:buChar char="Ø"/>
            </a:pPr>
            <a:r>
              <a:rPr lang="en-CA" sz="2400" dirty="0">
                <a:latin typeface="Garamond" panose="02020404030301010803" pitchFamily="18" charset="0"/>
              </a:rPr>
              <a:t>Organizing/participating in volunteer activities (87%)</a:t>
            </a:r>
          </a:p>
          <a:p>
            <a:pPr>
              <a:buFont typeface="Wingdings" panose="05000000000000000000" pitchFamily="2" charset="2"/>
              <a:buChar char="Ø"/>
            </a:pPr>
            <a:r>
              <a:rPr lang="en-CA" sz="2400" dirty="0">
                <a:latin typeface="Garamond" panose="02020404030301010803" pitchFamily="18" charset="0"/>
              </a:rPr>
              <a:t>Taking on an administrative role (77</a:t>
            </a:r>
            <a:r>
              <a:rPr lang="en-CA" sz="2400" dirty="0" smtClean="0">
                <a:latin typeface="Garamond" panose="02020404030301010803" pitchFamily="18" charset="0"/>
              </a:rPr>
              <a:t>%)</a:t>
            </a:r>
            <a:endParaRPr lang="en-CA" sz="2400" dirty="0">
              <a:latin typeface="Garamond" panose="02020404030301010803" pitchFamily="18" charset="0"/>
            </a:endParaRPr>
          </a:p>
          <a:p>
            <a:pPr>
              <a:buFont typeface="Wingdings" panose="05000000000000000000" pitchFamily="2" charset="2"/>
              <a:buChar char="Ø"/>
            </a:pPr>
            <a:r>
              <a:rPr lang="en-CA" sz="2400" dirty="0">
                <a:latin typeface="Garamond" panose="02020404030301010803" pitchFamily="18" charset="0"/>
              </a:rPr>
              <a:t>Promoting awareness for a particular </a:t>
            </a:r>
            <a:r>
              <a:rPr lang="en-CA" sz="2400" dirty="0" smtClean="0">
                <a:latin typeface="Garamond" panose="02020404030301010803" pitchFamily="18" charset="0"/>
              </a:rPr>
              <a:t>cause (75</a:t>
            </a:r>
            <a:r>
              <a:rPr lang="en-CA" sz="2400" dirty="0">
                <a:latin typeface="Garamond" panose="02020404030301010803" pitchFamily="18" charset="0"/>
              </a:rPr>
              <a:t>%)	</a:t>
            </a:r>
          </a:p>
          <a:p>
            <a:pPr>
              <a:buFont typeface="Wingdings" panose="05000000000000000000" pitchFamily="2" charset="2"/>
              <a:buChar char="Ø"/>
            </a:pPr>
            <a:r>
              <a:rPr lang="en-CA" sz="2400" dirty="0">
                <a:latin typeface="Garamond" panose="02020404030301010803" pitchFamily="18" charset="0"/>
              </a:rPr>
              <a:t>Participating in institutional associations (75%)</a:t>
            </a:r>
          </a:p>
          <a:p>
            <a:pPr>
              <a:buFont typeface="Wingdings" panose="05000000000000000000" pitchFamily="2" charset="2"/>
              <a:buChar char="Ø"/>
            </a:pPr>
            <a:r>
              <a:rPr lang="en-CA" sz="2400" dirty="0">
                <a:latin typeface="Garamond" panose="02020404030301010803" pitchFamily="18" charset="0"/>
              </a:rPr>
              <a:t>Educating youth or community groups (72%)</a:t>
            </a:r>
          </a:p>
          <a:p>
            <a:pPr>
              <a:buFont typeface="Wingdings" panose="05000000000000000000" pitchFamily="2" charset="2"/>
              <a:buChar char="Ø"/>
            </a:pPr>
            <a:endParaRPr lang="en-US" dirty="0">
              <a:latin typeface="Garamond" panose="02020404030301010803" pitchFamily="18" charset="0"/>
            </a:endParaRPr>
          </a:p>
        </p:txBody>
      </p:sp>
      <p:sp>
        <p:nvSpPr>
          <p:cNvPr id="4" name="Content Placeholder 2"/>
          <p:cNvSpPr txBox="1">
            <a:spLocks/>
          </p:cNvSpPr>
          <p:nvPr/>
        </p:nvSpPr>
        <p:spPr>
          <a:xfrm>
            <a:off x="6480049" y="2203269"/>
            <a:ext cx="50544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CA" sz="2400" dirty="0">
                <a:latin typeface="Garamond" panose="02020404030301010803" pitchFamily="18" charset="0"/>
              </a:rPr>
              <a:t>Participating in civic initiatives (65</a:t>
            </a:r>
            <a:r>
              <a:rPr lang="en-CA" sz="2400" dirty="0" smtClean="0">
                <a:latin typeface="Garamond" panose="02020404030301010803" pitchFamily="18" charset="0"/>
              </a:rPr>
              <a:t>%)</a:t>
            </a:r>
          </a:p>
          <a:p>
            <a:pPr>
              <a:buFont typeface="Wingdings" panose="05000000000000000000" pitchFamily="2" charset="2"/>
              <a:buChar char="Ø"/>
            </a:pPr>
            <a:endParaRPr lang="en-CA" sz="100" dirty="0">
              <a:latin typeface="Garamond" panose="02020404030301010803" pitchFamily="18" charset="0"/>
            </a:endParaRPr>
          </a:p>
          <a:p>
            <a:pPr>
              <a:buFont typeface="Wingdings" panose="05000000000000000000" pitchFamily="2" charset="2"/>
              <a:buChar char="Ø"/>
            </a:pPr>
            <a:r>
              <a:rPr lang="en-CA" sz="2400" dirty="0">
                <a:latin typeface="Garamond" panose="02020404030301010803" pitchFamily="18" charset="0"/>
              </a:rPr>
              <a:t>Taking a leadership role in campus </a:t>
            </a:r>
            <a:r>
              <a:rPr lang="en-CA" sz="2400" dirty="0" smtClean="0">
                <a:latin typeface="Garamond" panose="02020404030301010803" pitchFamily="18" charset="0"/>
              </a:rPr>
              <a:t>activities (57</a:t>
            </a:r>
            <a:r>
              <a:rPr lang="en-CA" sz="2400" dirty="0">
                <a:latin typeface="Garamond" panose="02020404030301010803" pitchFamily="18" charset="0"/>
              </a:rPr>
              <a:t>%)</a:t>
            </a:r>
          </a:p>
          <a:p>
            <a:pPr>
              <a:buFont typeface="Wingdings" panose="05000000000000000000" pitchFamily="2" charset="2"/>
              <a:buChar char="Ø"/>
            </a:pPr>
            <a:r>
              <a:rPr lang="en-CA" sz="2400" dirty="0">
                <a:latin typeface="Garamond" panose="02020404030301010803" pitchFamily="18" charset="0"/>
              </a:rPr>
              <a:t>Holding a position in a professional </a:t>
            </a:r>
            <a:r>
              <a:rPr lang="en-CA" sz="2400" dirty="0" smtClean="0">
                <a:latin typeface="Garamond" panose="02020404030301010803" pitchFamily="18" charset="0"/>
              </a:rPr>
              <a:t>organization</a:t>
            </a:r>
            <a:r>
              <a:rPr lang="en-CA" sz="2400" dirty="0">
                <a:latin typeface="Garamond" panose="02020404030301010803" pitchFamily="18" charset="0"/>
              </a:rPr>
              <a:t> </a:t>
            </a:r>
            <a:r>
              <a:rPr lang="en-CA" sz="2400" dirty="0" smtClean="0">
                <a:latin typeface="Garamond" panose="02020404030301010803" pitchFamily="18" charset="0"/>
              </a:rPr>
              <a:t>(47</a:t>
            </a:r>
            <a:r>
              <a:rPr lang="en-CA" sz="2400" dirty="0">
                <a:latin typeface="Garamond" panose="02020404030301010803" pitchFamily="18" charset="0"/>
              </a:rPr>
              <a:t>%)</a:t>
            </a:r>
          </a:p>
          <a:p>
            <a:pPr>
              <a:buFont typeface="Wingdings" panose="05000000000000000000" pitchFamily="2" charset="2"/>
              <a:buChar char="Ø"/>
            </a:pPr>
            <a:r>
              <a:rPr lang="en-CA" sz="2400" dirty="0">
                <a:latin typeface="Garamond" panose="02020404030301010803" pitchFamily="18" charset="0"/>
              </a:rPr>
              <a:t>Participating in campus media (46%)</a:t>
            </a:r>
          </a:p>
          <a:p>
            <a:pPr>
              <a:buFont typeface="Wingdings" panose="05000000000000000000" pitchFamily="2" charset="2"/>
              <a:buChar char="Ø"/>
            </a:pPr>
            <a:r>
              <a:rPr lang="en-CA" sz="2400" dirty="0">
                <a:latin typeface="Garamond" panose="02020404030301010803" pitchFamily="18" charset="0"/>
              </a:rPr>
              <a:t>Developing &amp; executing a fundraiser (43%)</a:t>
            </a:r>
          </a:p>
          <a:p>
            <a:pPr>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440669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Timeline/deadlines</a:t>
            </a:r>
            <a:endParaRPr lang="en-US" dirty="0">
              <a:latin typeface="Garamond" panose="020204040303010108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61005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80269" y="57614"/>
            <a:ext cx="6192849" cy="369332"/>
          </a:xfrm>
          <a:prstGeom prst="rect">
            <a:avLst/>
          </a:prstGeom>
          <a:noFill/>
        </p:spPr>
        <p:txBody>
          <a:bodyPr wrap="none" rtlCol="0">
            <a:spAutoFit/>
          </a:bodyPr>
          <a:lstStyle/>
          <a:p>
            <a:r>
              <a:rPr lang="en-US" dirty="0">
                <a:latin typeface="Garamond" panose="02020404030301010803" pitchFamily="18" charset="0"/>
                <a:hlinkClick r:id="rId7"/>
              </a:rPr>
              <a:t>For more information </a:t>
            </a:r>
            <a:r>
              <a:rPr lang="en-US" dirty="0" smtClean="0">
                <a:latin typeface="Garamond" panose="02020404030301010803" pitchFamily="18" charset="0"/>
                <a:hlinkClick r:id="rId7"/>
              </a:rPr>
              <a:t>on the selection committee </a:t>
            </a:r>
            <a:r>
              <a:rPr lang="en-US" dirty="0">
                <a:latin typeface="Garamond" panose="02020404030301010803" pitchFamily="18" charset="0"/>
                <a:hlinkClick r:id="rId7"/>
              </a:rPr>
              <a:t>please click here</a:t>
            </a:r>
            <a:r>
              <a:rPr lang="en-US" dirty="0" smtClean="0">
                <a:latin typeface="Garamond" panose="02020404030301010803" pitchFamily="18" charset="0"/>
                <a:hlinkClick r:id="rId7"/>
              </a:rPr>
              <a:t>.</a:t>
            </a:r>
            <a:endParaRPr lang="en-US" dirty="0">
              <a:latin typeface="Garamond" panose="02020404030301010803" pitchFamily="18" charset="0"/>
            </a:endParaRPr>
          </a:p>
        </p:txBody>
      </p:sp>
    </p:spTree>
    <p:extLst>
      <p:ext uri="{BB962C8B-B14F-4D97-AF65-F5344CB8AC3E}">
        <p14:creationId xmlns:p14="http://schemas.microsoft.com/office/powerpoint/2010/main" val="2763659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207" y="529798"/>
            <a:ext cx="9720072" cy="1499616"/>
          </a:xfrm>
        </p:spPr>
        <p:txBody>
          <a:bodyPr/>
          <a:lstStyle/>
          <a:p>
            <a:r>
              <a:rPr lang="en-US" dirty="0" smtClean="0">
                <a:latin typeface="Garamond" panose="02020404030301010803" pitchFamily="18" charset="0"/>
              </a:rPr>
              <a:t>Tips</a:t>
            </a:r>
            <a:endParaRPr lang="en-US" dirty="0">
              <a:latin typeface="Garamond" panose="02020404030301010803" pitchFamily="18" charset="0"/>
            </a:endParaRPr>
          </a:p>
        </p:txBody>
      </p:sp>
      <p:sp>
        <p:nvSpPr>
          <p:cNvPr id="3" name="Content Placeholder 2"/>
          <p:cNvSpPr>
            <a:spLocks noGrp="1"/>
          </p:cNvSpPr>
          <p:nvPr>
            <p:ph idx="1"/>
          </p:nvPr>
        </p:nvSpPr>
        <p:spPr>
          <a:xfrm>
            <a:off x="802455" y="2029414"/>
            <a:ext cx="9941746" cy="4308764"/>
          </a:xfrm>
        </p:spPr>
        <p:txBody>
          <a:bodyPr>
            <a:normAutofit lnSpcReduction="10000"/>
          </a:bodyPr>
          <a:lstStyle/>
          <a:p>
            <a:pPr>
              <a:lnSpc>
                <a:spcPct val="130000"/>
              </a:lnSpc>
              <a:buFont typeface="Wingdings" panose="05000000000000000000" pitchFamily="2" charset="2"/>
              <a:buChar char="Ø"/>
            </a:pPr>
            <a:r>
              <a:rPr lang="en-US" sz="2400" dirty="0">
                <a:latin typeface="Garamond" panose="02020404030301010803" pitchFamily="18" charset="0"/>
              </a:rPr>
              <a:t>Start now</a:t>
            </a:r>
          </a:p>
          <a:p>
            <a:pPr>
              <a:lnSpc>
                <a:spcPct val="130000"/>
              </a:lnSpc>
              <a:buFont typeface="Wingdings" panose="05000000000000000000" pitchFamily="2" charset="2"/>
              <a:buChar char="Ø"/>
            </a:pPr>
            <a:r>
              <a:rPr lang="en-US" sz="2400" dirty="0">
                <a:latin typeface="Garamond" panose="02020404030301010803" pitchFamily="18" charset="0"/>
              </a:rPr>
              <a:t>Read ALL the instructions</a:t>
            </a:r>
          </a:p>
          <a:p>
            <a:pPr>
              <a:lnSpc>
                <a:spcPct val="130000"/>
              </a:lnSpc>
              <a:buFont typeface="Wingdings" panose="05000000000000000000" pitchFamily="2" charset="2"/>
              <a:buChar char="Ø"/>
            </a:pPr>
            <a:r>
              <a:rPr lang="en-US" sz="2400" dirty="0">
                <a:latin typeface="Garamond" panose="02020404030301010803" pitchFamily="18" charset="0"/>
              </a:rPr>
              <a:t>Get transcripts</a:t>
            </a:r>
          </a:p>
          <a:p>
            <a:pPr>
              <a:lnSpc>
                <a:spcPct val="130000"/>
              </a:lnSpc>
              <a:buFont typeface="Wingdings" panose="05000000000000000000" pitchFamily="2" charset="2"/>
              <a:buChar char="Ø"/>
            </a:pPr>
            <a:r>
              <a:rPr lang="en-US" sz="2400" dirty="0">
                <a:latin typeface="Garamond" panose="02020404030301010803" pitchFamily="18" charset="0"/>
              </a:rPr>
              <a:t>Contact letter writers</a:t>
            </a:r>
          </a:p>
          <a:p>
            <a:pPr>
              <a:lnSpc>
                <a:spcPct val="130000"/>
              </a:lnSpc>
              <a:buFont typeface="Wingdings" panose="05000000000000000000" pitchFamily="2" charset="2"/>
              <a:buChar char="Ø"/>
            </a:pPr>
            <a:r>
              <a:rPr lang="en-US" sz="2400" dirty="0">
                <a:latin typeface="Garamond" panose="02020404030301010803" pitchFamily="18" charset="0"/>
              </a:rPr>
              <a:t>Seek advice on Program of Study</a:t>
            </a:r>
          </a:p>
          <a:p>
            <a:pPr>
              <a:lnSpc>
                <a:spcPct val="130000"/>
              </a:lnSpc>
              <a:buFont typeface="Wingdings" panose="05000000000000000000" pitchFamily="2" charset="2"/>
              <a:buChar char="Ø"/>
            </a:pPr>
            <a:r>
              <a:rPr lang="en-US" sz="2400" dirty="0">
                <a:latin typeface="Garamond" panose="02020404030301010803" pitchFamily="18" charset="0"/>
              </a:rPr>
              <a:t>Proofread everything multiple times &amp;</a:t>
            </a:r>
          </a:p>
          <a:p>
            <a:pPr>
              <a:lnSpc>
                <a:spcPct val="130000"/>
              </a:lnSpc>
              <a:buFont typeface="Wingdings" panose="05000000000000000000" pitchFamily="2" charset="2"/>
              <a:buChar char="Ø"/>
            </a:pPr>
            <a:r>
              <a:rPr lang="en-US" sz="2400" dirty="0">
                <a:latin typeface="Garamond" panose="02020404030301010803" pitchFamily="18" charset="0"/>
              </a:rPr>
              <a:t>Get someone other than you to proof</a:t>
            </a:r>
          </a:p>
          <a:p>
            <a:endParaRPr lang="en-US" dirty="0">
              <a:latin typeface="Garamond" panose="02020404030301010803" pitchFamily="18" charset="0"/>
            </a:endParaRPr>
          </a:p>
        </p:txBody>
      </p:sp>
      <p:pic>
        <p:nvPicPr>
          <p:cNvPr id="1026" name="Picture 2" descr="PraisejamzTV: “Don't Wait” – Inspiring Motivational Vide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557" y="529798"/>
            <a:ext cx="5357273" cy="401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24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80" y="601692"/>
            <a:ext cx="9720072" cy="1499616"/>
          </a:xfrm>
        </p:spPr>
        <p:txBody>
          <a:bodyPr/>
          <a:lstStyle/>
          <a:p>
            <a:r>
              <a:rPr lang="en-US" dirty="0" smtClean="0">
                <a:latin typeface="Garamond" panose="02020404030301010803" pitchFamily="18" charset="0"/>
              </a:rPr>
              <a:t>Questions for our experts?</a:t>
            </a:r>
            <a:endParaRPr lang="en-US" dirty="0">
              <a:latin typeface="Garamond" panose="02020404030301010803" pitchFamily="18" charset="0"/>
            </a:endParaRPr>
          </a:p>
        </p:txBody>
      </p:sp>
      <p:sp>
        <p:nvSpPr>
          <p:cNvPr id="3" name="Content Placeholder 2"/>
          <p:cNvSpPr>
            <a:spLocks noGrp="1"/>
          </p:cNvSpPr>
          <p:nvPr>
            <p:ph idx="1"/>
          </p:nvPr>
        </p:nvSpPr>
        <p:spPr>
          <a:xfrm>
            <a:off x="5399313" y="1933575"/>
            <a:ext cx="6592389" cy="4332242"/>
          </a:xfrm>
        </p:spPr>
        <p:txBody>
          <a:bodyPr>
            <a:normAutofit/>
          </a:bodyPr>
          <a:lstStyle/>
          <a:p>
            <a:pPr lvl="1"/>
            <a:r>
              <a:rPr lang="en-US" sz="2400" dirty="0">
                <a:latin typeface="Garamond" panose="02020404030301010803" pitchFamily="18" charset="0"/>
              </a:rPr>
              <a:t>Dr. Beverly Diamond, Professor Emeritus of Ethnomusicology</a:t>
            </a:r>
          </a:p>
          <a:p>
            <a:pPr lvl="1"/>
            <a:endParaRPr lang="en-US" sz="1000" dirty="0">
              <a:latin typeface="Garamond" panose="02020404030301010803" pitchFamily="18" charset="0"/>
            </a:endParaRPr>
          </a:p>
          <a:p>
            <a:pPr lvl="1"/>
            <a:endParaRPr lang="en-US" sz="100" dirty="0">
              <a:latin typeface="Garamond" panose="02020404030301010803" pitchFamily="18" charset="0"/>
            </a:endParaRPr>
          </a:p>
          <a:p>
            <a:pPr lvl="1"/>
            <a:r>
              <a:rPr lang="en-US" sz="2400" dirty="0">
                <a:latin typeface="Garamond" panose="02020404030301010803" pitchFamily="18" charset="0"/>
              </a:rPr>
              <a:t>Dr. Robert Bertolo, Professor and Deputy Head of </a:t>
            </a:r>
            <a:r>
              <a:rPr lang="en-US" sz="2400" dirty="0" smtClean="0">
                <a:latin typeface="Garamond" panose="02020404030301010803" pitchFamily="18" charset="0"/>
              </a:rPr>
              <a:t>Biochemistry</a:t>
            </a:r>
          </a:p>
          <a:p>
            <a:pPr lvl="1"/>
            <a:endParaRPr lang="en-US" sz="1000" dirty="0" smtClean="0">
              <a:latin typeface="Garamond" panose="02020404030301010803" pitchFamily="18" charset="0"/>
            </a:endParaRPr>
          </a:p>
          <a:p>
            <a:pPr lvl="1"/>
            <a:r>
              <a:rPr lang="en-US" sz="2400" dirty="0">
                <a:latin typeface="Garamond" panose="02020404030301010803" pitchFamily="18" charset="0"/>
              </a:rPr>
              <a:t>Dr. Eric Vander </a:t>
            </a:r>
            <a:r>
              <a:rPr lang="en-US" sz="2400" dirty="0" err="1">
                <a:latin typeface="Garamond" panose="02020404030301010803" pitchFamily="18" charset="0"/>
              </a:rPr>
              <a:t>Wal</a:t>
            </a:r>
            <a:r>
              <a:rPr lang="en-US" sz="2400" dirty="0">
                <a:latin typeface="Garamond" panose="02020404030301010803" pitchFamily="18" charset="0"/>
              </a:rPr>
              <a:t>, Associate Professor of Biology</a:t>
            </a:r>
          </a:p>
          <a:p>
            <a:pPr lvl="1"/>
            <a:endParaRPr lang="en-US" sz="1000" dirty="0">
              <a:latin typeface="Garamond" panose="02020404030301010803" pitchFamily="18" charset="0"/>
            </a:endParaRPr>
          </a:p>
          <a:p>
            <a:pPr lvl="1"/>
            <a:r>
              <a:rPr lang="en-US" sz="2400" dirty="0" smtClean="0">
                <a:latin typeface="Garamond" panose="02020404030301010803" pitchFamily="18" charset="0"/>
              </a:rPr>
              <a:t>Carol </a:t>
            </a:r>
            <a:r>
              <a:rPr lang="en-US" sz="2400" dirty="0">
                <a:latin typeface="Garamond" panose="02020404030301010803" pitchFamily="18" charset="0"/>
              </a:rPr>
              <a:t>Sullivan, BBA, MBA, Manager of Awards and Scholarships, School of Graduate Studies (SGS)</a:t>
            </a:r>
          </a:p>
          <a:p>
            <a:pPr lvl="1"/>
            <a:endParaRPr lang="en-US" sz="1000" dirty="0">
              <a:latin typeface="Garamond" panose="02020404030301010803" pitchFamily="18" charset="0"/>
            </a:endParaRPr>
          </a:p>
          <a:p>
            <a:pPr lvl="1"/>
            <a:endParaRPr lang="en-US" sz="1000" dirty="0">
              <a:latin typeface="Garamond" panose="02020404030301010803" pitchFamily="18" charset="0"/>
            </a:endParaRPr>
          </a:p>
          <a:p>
            <a:endParaRPr lang="en-US" dirty="0">
              <a:latin typeface="Garamond" panose="02020404030301010803" pitchFamily="18" charset="0"/>
            </a:endParaRPr>
          </a:p>
        </p:txBody>
      </p:sp>
      <p:pic>
        <p:nvPicPr>
          <p:cNvPr id="2050" name="Picture 2" descr="cute question marks clipart - Clip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2" y="1933575"/>
            <a:ext cx="451485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5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067" y="448492"/>
            <a:ext cx="9720072" cy="1499616"/>
          </a:xfrm>
        </p:spPr>
        <p:txBody>
          <a:bodyPr/>
          <a:lstStyle/>
          <a:p>
            <a:r>
              <a:rPr lang="en-US" dirty="0" smtClean="0">
                <a:latin typeface="Garamond" panose="02020404030301010803" pitchFamily="18" charset="0"/>
              </a:rPr>
              <a:t>Writing Workshops</a:t>
            </a:r>
            <a:endParaRPr lang="en-US" dirty="0">
              <a:latin typeface="Garamond" panose="02020404030301010803" pitchFamily="18" charset="0"/>
            </a:endParaRPr>
          </a:p>
        </p:txBody>
      </p:sp>
      <p:sp>
        <p:nvSpPr>
          <p:cNvPr id="3" name="Content Placeholder 2"/>
          <p:cNvSpPr>
            <a:spLocks noGrp="1"/>
          </p:cNvSpPr>
          <p:nvPr>
            <p:ph idx="1"/>
          </p:nvPr>
        </p:nvSpPr>
        <p:spPr>
          <a:xfrm>
            <a:off x="696687" y="1948108"/>
            <a:ext cx="6627222" cy="4963886"/>
          </a:xfrm>
        </p:spPr>
        <p:txBody>
          <a:bodyPr>
            <a:normAutofit fontScale="92500" lnSpcReduction="10000"/>
          </a:bodyPr>
          <a:lstStyle/>
          <a:p>
            <a:r>
              <a:rPr lang="en-US" dirty="0" smtClean="0">
                <a:latin typeface="Garamond" panose="02020404030301010803" pitchFamily="18" charset="0"/>
              </a:rPr>
              <a:t>Two online writing workshops will be held on September 16</a:t>
            </a:r>
            <a:r>
              <a:rPr lang="en-US" baseline="30000" dirty="0" smtClean="0">
                <a:latin typeface="Garamond" panose="02020404030301010803" pitchFamily="18" charset="0"/>
              </a:rPr>
              <a:t>th</a:t>
            </a:r>
            <a:r>
              <a:rPr lang="en-US" dirty="0">
                <a:latin typeface="Garamond" panose="02020404030301010803" pitchFamily="18" charset="0"/>
              </a:rPr>
              <a:t> </a:t>
            </a:r>
            <a:r>
              <a:rPr lang="en-US" dirty="0" smtClean="0">
                <a:latin typeface="Garamond" panose="02020404030301010803" pitchFamily="18" charset="0"/>
              </a:rPr>
              <a:t>(12:00-3:00pm; 6:00-9:00pm) through </a:t>
            </a:r>
            <a:r>
              <a:rPr lang="en-US" dirty="0" err="1" smtClean="0">
                <a:latin typeface="Garamond" panose="02020404030301010803" pitchFamily="18" charset="0"/>
              </a:rPr>
              <a:t>Webex</a:t>
            </a:r>
            <a:r>
              <a:rPr lang="en-US" dirty="0" smtClean="0">
                <a:latin typeface="Garamond" panose="02020404030301010803" pitchFamily="18" charset="0"/>
              </a:rPr>
              <a:t>. </a:t>
            </a:r>
          </a:p>
          <a:p>
            <a:r>
              <a:rPr lang="en-US" dirty="0" smtClean="0">
                <a:latin typeface="Garamond" panose="02020404030301010803" pitchFamily="18" charset="0"/>
              </a:rPr>
              <a:t>These workshops will cover the same material but participants are welcome to attend both. </a:t>
            </a:r>
          </a:p>
          <a:p>
            <a:r>
              <a:rPr lang="en-US" dirty="0" smtClean="0">
                <a:latin typeface="Garamond" panose="02020404030301010803" pitchFamily="18" charset="0"/>
              </a:rPr>
              <a:t>Writing Centre tutor Jacinda Sinclair and Chelsee Arbour from SGS will facilitate and provide feedback. </a:t>
            </a:r>
          </a:p>
          <a:p>
            <a:endParaRPr lang="en-US" sz="100" dirty="0">
              <a:latin typeface="Garamond" panose="02020404030301010803" pitchFamily="18" charset="0"/>
            </a:endParaRPr>
          </a:p>
          <a:p>
            <a:r>
              <a:rPr lang="en-US" dirty="0" smtClean="0">
                <a:latin typeface="Garamond" panose="02020404030301010803" pitchFamily="18" charset="0"/>
              </a:rPr>
              <a:t>These workshops will focus on:			</a:t>
            </a:r>
          </a:p>
          <a:p>
            <a:pPr lvl="1">
              <a:buFont typeface="Wingdings" panose="05000000000000000000" pitchFamily="2" charset="2"/>
              <a:buChar char="Ø"/>
            </a:pPr>
            <a:r>
              <a:rPr lang="en-US" dirty="0" smtClean="0">
                <a:latin typeface="Garamond" panose="02020404030301010803" pitchFamily="18" charset="0"/>
              </a:rPr>
              <a:t>Writing resources for grant applications		</a:t>
            </a:r>
          </a:p>
          <a:p>
            <a:pPr lvl="1">
              <a:buFont typeface="Wingdings" panose="05000000000000000000" pitchFamily="2" charset="2"/>
              <a:buChar char="Ø"/>
            </a:pPr>
            <a:r>
              <a:rPr lang="en-US" dirty="0" smtClean="0">
                <a:latin typeface="Garamond" panose="02020404030301010803" pitchFamily="18" charset="0"/>
              </a:rPr>
              <a:t>Examples of successful Vanier applications</a:t>
            </a:r>
          </a:p>
          <a:p>
            <a:pPr lvl="1">
              <a:buFont typeface="Wingdings" panose="05000000000000000000" pitchFamily="2" charset="2"/>
              <a:buChar char="Ø"/>
            </a:pPr>
            <a:r>
              <a:rPr lang="en-US" dirty="0" smtClean="0">
                <a:latin typeface="Garamond" panose="02020404030301010803" pitchFamily="18" charset="0"/>
              </a:rPr>
              <a:t>How to guides for writing different sections of your grant </a:t>
            </a:r>
          </a:p>
          <a:p>
            <a:pPr lvl="1">
              <a:buFont typeface="Wingdings" panose="05000000000000000000" pitchFamily="2" charset="2"/>
              <a:buChar char="Ø"/>
            </a:pPr>
            <a:r>
              <a:rPr lang="en-US" dirty="0" smtClean="0">
                <a:latin typeface="Garamond" panose="02020404030301010803" pitchFamily="18" charset="0"/>
              </a:rPr>
              <a:t>Review and editing tips to polish your piece</a:t>
            </a:r>
          </a:p>
          <a:p>
            <a:pPr lvl="1">
              <a:buFont typeface="Wingdings" panose="05000000000000000000" pitchFamily="2" charset="2"/>
              <a:buChar char="Ø"/>
            </a:pPr>
            <a:r>
              <a:rPr lang="en-US" dirty="0" smtClean="0">
                <a:latin typeface="Garamond" panose="02020404030301010803" pitchFamily="18" charset="0"/>
              </a:rPr>
              <a:t>Writing exercises</a:t>
            </a:r>
          </a:p>
          <a:p>
            <a:pPr lvl="1">
              <a:buFont typeface="Wingdings" panose="05000000000000000000" pitchFamily="2" charset="2"/>
              <a:buChar char="Ø"/>
            </a:pPr>
            <a:r>
              <a:rPr lang="en-US" dirty="0" smtClean="0">
                <a:latin typeface="Garamond" panose="02020404030301010803" pitchFamily="18" charset="0"/>
              </a:rPr>
              <a:t>Peer review</a:t>
            </a:r>
          </a:p>
          <a:p>
            <a:pPr lvl="1"/>
            <a:endParaRPr lang="en-US" dirty="0">
              <a:latin typeface="Garamond" panose="02020404030301010803" pitchFamily="18" charset="0"/>
            </a:endParaRPr>
          </a:p>
          <a:p>
            <a:pPr marL="128016" lvl="1" indent="0">
              <a:buNone/>
            </a:pPr>
            <a:r>
              <a:rPr lang="en-US" dirty="0" smtClean="0">
                <a:latin typeface="Garamond" panose="02020404030301010803" pitchFamily="18" charset="0"/>
              </a:rPr>
              <a:t>You can register through the </a:t>
            </a:r>
            <a:r>
              <a:rPr lang="en-US" dirty="0" smtClean="0">
                <a:latin typeface="Garamond" panose="02020404030301010803" pitchFamily="18" charset="0"/>
                <a:hlinkClick r:id="rId2"/>
              </a:rPr>
              <a:t>awards and scholarship page</a:t>
            </a:r>
            <a:endParaRPr lang="en-US" dirty="0">
              <a:latin typeface="Garamond" panose="02020404030301010803" pitchFamily="18" charset="0"/>
            </a:endParaRPr>
          </a:p>
        </p:txBody>
      </p:sp>
      <p:pic>
        <p:nvPicPr>
          <p:cNvPr id="1026" name="Picture 2" descr="Writing Teacher Memes - Amanda Write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53" y="1843604"/>
            <a:ext cx="4205874" cy="48358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9265920" y="375339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55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983" y="1046770"/>
            <a:ext cx="9720073" cy="6033298"/>
          </a:xfrm>
        </p:spPr>
        <p:txBody>
          <a:bodyPr>
            <a:normAutofit/>
          </a:bodyPr>
          <a:lstStyle/>
          <a:p>
            <a:r>
              <a:rPr lang="en-US" sz="2400" dirty="0" smtClean="0">
                <a:latin typeface="Garamond" panose="02020404030301010803" pitchFamily="18" charset="0"/>
              </a:rPr>
              <a:t>Thank you for joining us and all the best with your application preparation!!!</a:t>
            </a: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pPr>
              <a:buFont typeface="Wingdings" panose="05000000000000000000" pitchFamily="2" charset="2"/>
              <a:buChar char="Ø"/>
            </a:pPr>
            <a:endParaRPr lang="en-US" sz="2400" dirty="0">
              <a:latin typeface="Garamond" panose="02020404030301010803" pitchFamily="18" charset="0"/>
            </a:endParaRPr>
          </a:p>
          <a:p>
            <a:pPr>
              <a:buFont typeface="Wingdings" panose="05000000000000000000" pitchFamily="2" charset="2"/>
              <a:buChar char="Ø"/>
            </a:pPr>
            <a:endParaRPr lang="en-US" sz="2400" dirty="0">
              <a:latin typeface="Garamond" panose="02020404030301010803" pitchFamily="18" charset="0"/>
            </a:endParaRPr>
          </a:p>
        </p:txBody>
      </p:sp>
      <p:pic>
        <p:nvPicPr>
          <p:cNvPr id="5" name="Picture 2" descr="Getting out those ideas in writing - bodyLITERATE Resear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398" y="2009761"/>
            <a:ext cx="6017242" cy="37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9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71" y="492741"/>
            <a:ext cx="9720072" cy="1499616"/>
          </a:xfrm>
        </p:spPr>
        <p:txBody>
          <a:bodyPr/>
          <a:lstStyle/>
          <a:p>
            <a:r>
              <a:rPr lang="en-US" dirty="0" smtClean="0">
                <a:latin typeface="Garamond" panose="02020404030301010803" pitchFamily="18" charset="0"/>
              </a:rPr>
              <a:t>Welcome</a:t>
            </a:r>
            <a:endParaRPr lang="en-US" dirty="0">
              <a:latin typeface="Garamond" panose="02020404030301010803" pitchFamily="18" charset="0"/>
            </a:endParaRPr>
          </a:p>
        </p:txBody>
      </p:sp>
      <p:sp>
        <p:nvSpPr>
          <p:cNvPr id="3" name="Content Placeholder 2"/>
          <p:cNvSpPr>
            <a:spLocks noGrp="1"/>
          </p:cNvSpPr>
          <p:nvPr>
            <p:ph idx="1"/>
          </p:nvPr>
        </p:nvSpPr>
        <p:spPr>
          <a:xfrm>
            <a:off x="753766" y="2054616"/>
            <a:ext cx="10639164" cy="5001096"/>
          </a:xfrm>
        </p:spPr>
        <p:txBody>
          <a:bodyPr>
            <a:noAutofit/>
          </a:bodyPr>
          <a:lstStyle/>
          <a:p>
            <a:pPr lvl="1"/>
            <a:r>
              <a:rPr lang="en-US" sz="2400" dirty="0">
                <a:latin typeface="Garamond" panose="02020404030301010803" pitchFamily="18" charset="0"/>
              </a:rPr>
              <a:t>Dr. Beverly Diamond, Professor Emeritus of </a:t>
            </a:r>
            <a:r>
              <a:rPr lang="en-US" sz="2400" dirty="0" smtClean="0">
                <a:latin typeface="Garamond" panose="02020404030301010803" pitchFamily="18" charset="0"/>
              </a:rPr>
              <a:t>Ethnomusicology</a:t>
            </a:r>
          </a:p>
          <a:p>
            <a:pPr marL="128016" lvl="1" indent="0">
              <a:buNone/>
            </a:pPr>
            <a:endParaRPr lang="en-US" sz="1000" dirty="0" smtClean="0">
              <a:latin typeface="Garamond" panose="02020404030301010803" pitchFamily="18" charset="0"/>
            </a:endParaRPr>
          </a:p>
          <a:p>
            <a:pPr lvl="1"/>
            <a:r>
              <a:rPr lang="en-US" sz="2400" dirty="0" smtClean="0">
                <a:latin typeface="Garamond" panose="02020404030301010803" pitchFamily="18" charset="0"/>
              </a:rPr>
              <a:t>Dr. Robert Bertolo, Professor and Deputy Head of Biochemistry</a:t>
            </a:r>
          </a:p>
          <a:p>
            <a:pPr lvl="1"/>
            <a:endParaRPr lang="en-US" sz="1000" dirty="0" smtClean="0">
              <a:latin typeface="Garamond" panose="02020404030301010803" pitchFamily="18" charset="0"/>
            </a:endParaRPr>
          </a:p>
          <a:p>
            <a:pPr lvl="1"/>
            <a:r>
              <a:rPr lang="en-US" sz="2400" dirty="0">
                <a:latin typeface="Garamond" panose="02020404030301010803" pitchFamily="18" charset="0"/>
              </a:rPr>
              <a:t>Dr. Eric Vander </a:t>
            </a:r>
            <a:r>
              <a:rPr lang="en-US" sz="2400" dirty="0" err="1">
                <a:latin typeface="Garamond" panose="02020404030301010803" pitchFamily="18" charset="0"/>
              </a:rPr>
              <a:t>Wal</a:t>
            </a:r>
            <a:r>
              <a:rPr lang="en-US" sz="2400" dirty="0">
                <a:latin typeface="Garamond" panose="02020404030301010803" pitchFamily="18" charset="0"/>
              </a:rPr>
              <a:t>, Associate Professor of Biology</a:t>
            </a:r>
          </a:p>
          <a:p>
            <a:pPr lvl="1"/>
            <a:endParaRPr lang="en-US" sz="1000" dirty="0" smtClean="0">
              <a:latin typeface="Garamond" panose="02020404030301010803" pitchFamily="18" charset="0"/>
            </a:endParaRPr>
          </a:p>
          <a:p>
            <a:pPr lvl="1"/>
            <a:r>
              <a:rPr lang="en-US" sz="2400" dirty="0" smtClean="0">
                <a:latin typeface="Garamond" panose="02020404030301010803" pitchFamily="18" charset="0"/>
              </a:rPr>
              <a:t>Carol Sullivan, BBA, MBA, Manager of Awards and Scholarships, School of Graduate Studies (SGS)</a:t>
            </a:r>
          </a:p>
          <a:p>
            <a:pPr lvl="1"/>
            <a:endParaRPr lang="en-US" sz="1000" dirty="0" smtClean="0">
              <a:latin typeface="Garamond" panose="02020404030301010803" pitchFamily="18" charset="0"/>
            </a:endParaRPr>
          </a:p>
          <a:p>
            <a:pPr lvl="1"/>
            <a:endParaRPr lang="en-US" sz="1000" dirty="0" smtClean="0">
              <a:latin typeface="Garamond" panose="02020404030301010803" pitchFamily="18" charset="0"/>
            </a:endParaRPr>
          </a:p>
          <a:p>
            <a:pPr lvl="1"/>
            <a:endParaRPr lang="en-US" sz="1000" dirty="0">
              <a:latin typeface="Garamond" panose="02020404030301010803" pitchFamily="18" charset="0"/>
            </a:endParaRPr>
          </a:p>
          <a:p>
            <a:pPr lvl="1"/>
            <a:endParaRPr lang="en-US" sz="1000" dirty="0" smtClean="0">
              <a:latin typeface="Garamond" panose="02020404030301010803" pitchFamily="18" charset="0"/>
            </a:endParaRPr>
          </a:p>
          <a:p>
            <a:pPr lvl="1"/>
            <a:r>
              <a:rPr lang="en-US" sz="2400" dirty="0" smtClean="0">
                <a:latin typeface="Garamond" panose="02020404030301010803" pitchFamily="18" charset="0"/>
              </a:rPr>
              <a:t>Moderator</a:t>
            </a:r>
            <a:r>
              <a:rPr lang="en-US" sz="2400" dirty="0">
                <a:latin typeface="Garamond" panose="02020404030301010803" pitchFamily="18" charset="0"/>
              </a:rPr>
              <a:t>: Chelsee Arbour, Special Projects Coordinator, School of Graduate Studies (SGS)</a:t>
            </a:r>
          </a:p>
        </p:txBody>
      </p:sp>
    </p:spTree>
    <p:extLst>
      <p:ext uri="{BB962C8B-B14F-4D97-AF65-F5344CB8AC3E}">
        <p14:creationId xmlns:p14="http://schemas.microsoft.com/office/powerpoint/2010/main" val="13682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1" y="526610"/>
            <a:ext cx="9720072" cy="1499616"/>
          </a:xfrm>
        </p:spPr>
        <p:txBody>
          <a:bodyPr/>
          <a:lstStyle/>
          <a:p>
            <a:r>
              <a:rPr lang="en-US" dirty="0" smtClean="0">
                <a:latin typeface="Garamond" panose="02020404030301010803" pitchFamily="18" charset="0"/>
              </a:rPr>
              <a:t>Today’s plan</a:t>
            </a:r>
            <a:endParaRPr lang="en-US" dirty="0">
              <a:latin typeface="Garamond" panose="02020404030301010803" pitchFamily="18" charset="0"/>
            </a:endParaRPr>
          </a:p>
        </p:txBody>
      </p:sp>
      <p:sp>
        <p:nvSpPr>
          <p:cNvPr id="3" name="Content Placeholder 2"/>
          <p:cNvSpPr>
            <a:spLocks noGrp="1"/>
          </p:cNvSpPr>
          <p:nvPr>
            <p:ph idx="1"/>
          </p:nvPr>
        </p:nvSpPr>
        <p:spPr>
          <a:xfrm>
            <a:off x="762872" y="1861751"/>
            <a:ext cx="9981330" cy="4704511"/>
          </a:xfrm>
        </p:spPr>
        <p:txBody>
          <a:bodyPr>
            <a:normAutofit fontScale="40000" lnSpcReduction="20000"/>
          </a:bodyPr>
          <a:lstStyle/>
          <a:p>
            <a:pPr>
              <a:buFont typeface="Wingdings" panose="05000000000000000000" pitchFamily="2" charset="2"/>
              <a:buChar char="Ø"/>
            </a:pPr>
            <a:r>
              <a:rPr lang="en-US" sz="5500" dirty="0" smtClean="0">
                <a:latin typeface="Garamond" panose="02020404030301010803" pitchFamily="18" charset="0"/>
              </a:rPr>
              <a:t>Brief overview of the Vanier Canada Graduate Scholarship</a:t>
            </a:r>
          </a:p>
          <a:p>
            <a:pPr>
              <a:buFont typeface="Wingdings" panose="05000000000000000000" pitchFamily="2" charset="2"/>
              <a:buChar char="Ø"/>
            </a:pPr>
            <a:r>
              <a:rPr lang="en-US" sz="5500" dirty="0" smtClean="0">
                <a:latin typeface="Garamond" panose="02020404030301010803" pitchFamily="18" charset="0"/>
              </a:rPr>
              <a:t>Discussion of Eligibility</a:t>
            </a:r>
          </a:p>
          <a:p>
            <a:pPr>
              <a:buFont typeface="Wingdings" panose="05000000000000000000" pitchFamily="2" charset="2"/>
              <a:buChar char="Ø"/>
            </a:pPr>
            <a:r>
              <a:rPr lang="en-US" sz="5500" dirty="0" smtClean="0">
                <a:latin typeface="Garamond" panose="02020404030301010803" pitchFamily="18" charset="0"/>
              </a:rPr>
              <a:t>Application components</a:t>
            </a:r>
          </a:p>
          <a:p>
            <a:pPr>
              <a:buFont typeface="Wingdings" panose="05000000000000000000" pitchFamily="2" charset="2"/>
              <a:buChar char="Ø"/>
            </a:pPr>
            <a:r>
              <a:rPr lang="en-US" sz="5500" dirty="0" smtClean="0">
                <a:latin typeface="Garamond" panose="02020404030301010803" pitchFamily="18" charset="0"/>
              </a:rPr>
              <a:t>Award Criteria</a:t>
            </a:r>
          </a:p>
          <a:p>
            <a:pPr>
              <a:buFont typeface="Wingdings" panose="05000000000000000000" pitchFamily="2" charset="2"/>
              <a:buChar char="Ø"/>
            </a:pPr>
            <a:r>
              <a:rPr lang="en-US" sz="5500" dirty="0" smtClean="0">
                <a:latin typeface="Garamond" panose="02020404030301010803" pitchFamily="18" charset="0"/>
              </a:rPr>
              <a:t>Leadership</a:t>
            </a:r>
          </a:p>
          <a:p>
            <a:pPr>
              <a:buFont typeface="Wingdings" panose="05000000000000000000" pitchFamily="2" charset="2"/>
              <a:buChar char="Ø"/>
            </a:pPr>
            <a:r>
              <a:rPr lang="en-US" sz="5500" dirty="0" smtClean="0">
                <a:latin typeface="Garamond" panose="02020404030301010803" pitchFamily="18" charset="0"/>
              </a:rPr>
              <a:t>Application Process</a:t>
            </a:r>
          </a:p>
          <a:p>
            <a:pPr>
              <a:buFont typeface="Wingdings" panose="05000000000000000000" pitchFamily="2" charset="2"/>
              <a:buChar char="Ø"/>
            </a:pPr>
            <a:r>
              <a:rPr lang="en-US" sz="5500" dirty="0" smtClean="0">
                <a:latin typeface="Garamond" panose="02020404030301010803" pitchFamily="18" charset="0"/>
              </a:rPr>
              <a:t>Times/Submission deadlines</a:t>
            </a:r>
            <a:endParaRPr lang="en-US" sz="5500" dirty="0">
              <a:latin typeface="Garamond" panose="02020404030301010803" pitchFamily="18" charset="0"/>
            </a:endParaRPr>
          </a:p>
          <a:p>
            <a:pPr>
              <a:buFont typeface="Wingdings" panose="05000000000000000000" pitchFamily="2" charset="2"/>
              <a:buChar char="Ø"/>
            </a:pPr>
            <a:r>
              <a:rPr lang="en-US" sz="5500" dirty="0" smtClean="0">
                <a:latin typeface="Garamond" panose="02020404030301010803" pitchFamily="18" charset="0"/>
              </a:rPr>
              <a:t>Writing Workshop </a:t>
            </a:r>
          </a:p>
          <a:p>
            <a:pPr>
              <a:buFont typeface="Wingdings" panose="05000000000000000000" pitchFamily="2" charset="2"/>
              <a:buChar char="Ø"/>
            </a:pPr>
            <a:r>
              <a:rPr lang="en-US" sz="5500" dirty="0" smtClean="0">
                <a:latin typeface="Garamond" panose="02020404030301010803" pitchFamily="18" charset="0"/>
              </a:rPr>
              <a:t>Questions with our expert guests</a:t>
            </a:r>
          </a:p>
          <a:p>
            <a:pPr>
              <a:buFont typeface="Wingdings" panose="05000000000000000000" pitchFamily="2" charset="2"/>
              <a:buChar char="Ø"/>
            </a:pPr>
            <a:endParaRPr lang="en-US" dirty="0" smtClean="0">
              <a:latin typeface="Garamond" panose="02020404030301010803" pitchFamily="18" charset="0"/>
            </a:endParaRPr>
          </a:p>
          <a:p>
            <a:pPr>
              <a:buFont typeface="Wingdings" panose="05000000000000000000" pitchFamily="2" charset="2"/>
              <a:buChar char="Ø"/>
            </a:pPr>
            <a:endParaRPr lang="en-US" dirty="0" smtClean="0">
              <a:latin typeface="Garamond" panose="02020404030301010803" pitchFamily="18" charset="0"/>
            </a:endParaRPr>
          </a:p>
          <a:p>
            <a:r>
              <a:rPr lang="en-US" sz="4600" dirty="0" smtClean="0">
                <a:latin typeface="Garamond" panose="02020404030301010803" pitchFamily="18" charset="0"/>
              </a:rPr>
              <a:t>**We will not discuss the mechanics of writing – that is the focus of the writing workshop</a:t>
            </a:r>
            <a:endParaRPr lang="en-US" sz="4600" dirty="0">
              <a:latin typeface="Garamond" panose="02020404030301010803" pitchFamily="18" charset="0"/>
            </a:endParaRPr>
          </a:p>
        </p:txBody>
      </p:sp>
      <p:pic>
        <p:nvPicPr>
          <p:cNvPr id="4" name="Picture 3"/>
          <p:cNvPicPr>
            <a:picLocks noChangeAspect="1"/>
          </p:cNvPicPr>
          <p:nvPr/>
        </p:nvPicPr>
        <p:blipFill>
          <a:blip r:embed="rId2"/>
          <a:stretch>
            <a:fillRect/>
          </a:stretch>
        </p:blipFill>
        <p:spPr>
          <a:xfrm>
            <a:off x="7632569" y="2760617"/>
            <a:ext cx="3901931" cy="2760616"/>
          </a:xfrm>
          <a:prstGeom prst="rect">
            <a:avLst/>
          </a:prstGeom>
        </p:spPr>
      </p:pic>
    </p:spTree>
    <p:extLst>
      <p:ext uri="{BB962C8B-B14F-4D97-AF65-F5344CB8AC3E}">
        <p14:creationId xmlns:p14="http://schemas.microsoft.com/office/powerpoint/2010/main" val="638614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745" y="585216"/>
            <a:ext cx="9720072" cy="1499616"/>
          </a:xfrm>
        </p:spPr>
        <p:txBody>
          <a:bodyPr>
            <a:normAutofit/>
          </a:bodyPr>
          <a:lstStyle/>
          <a:p>
            <a:r>
              <a:rPr lang="en-US" dirty="0" smtClean="0">
                <a:latin typeface="Garamond" panose="02020404030301010803" pitchFamily="18" charset="0"/>
              </a:rPr>
              <a:t>Brief Overview of the Vanier Scholarship</a:t>
            </a:r>
            <a:endParaRPr lang="en-US" dirty="0">
              <a:latin typeface="Garamond" panose="02020404030301010803" pitchFamily="18" charset="0"/>
            </a:endParaRPr>
          </a:p>
        </p:txBody>
      </p:sp>
      <p:sp>
        <p:nvSpPr>
          <p:cNvPr id="3" name="Content Placeholder 2"/>
          <p:cNvSpPr>
            <a:spLocks noGrp="1"/>
          </p:cNvSpPr>
          <p:nvPr>
            <p:ph idx="1"/>
          </p:nvPr>
        </p:nvSpPr>
        <p:spPr>
          <a:xfrm>
            <a:off x="735804" y="2137716"/>
            <a:ext cx="9720073" cy="4572000"/>
          </a:xfrm>
        </p:spPr>
        <p:txBody>
          <a:bodyPr>
            <a:normAutofit lnSpcReduction="10000"/>
          </a:bodyPr>
          <a:lstStyle/>
          <a:p>
            <a:r>
              <a:rPr lang="en-US" dirty="0" smtClean="0">
                <a:latin typeface="Garamond" panose="02020404030301010803" pitchFamily="18" charset="0"/>
              </a:rPr>
              <a:t>Purpose: </a:t>
            </a:r>
          </a:p>
          <a:p>
            <a:pPr lvl="1">
              <a:buFont typeface="Wingdings" panose="05000000000000000000" pitchFamily="2" charset="2"/>
              <a:buChar char="Ø"/>
            </a:pPr>
            <a:r>
              <a:rPr lang="en-US" dirty="0" smtClean="0">
                <a:latin typeface="Garamond" panose="02020404030301010803" pitchFamily="18" charset="0"/>
              </a:rPr>
              <a:t>“The </a:t>
            </a:r>
            <a:r>
              <a:rPr lang="en-US" dirty="0">
                <a:latin typeface="Garamond" panose="02020404030301010803" pitchFamily="18" charset="0"/>
              </a:rPr>
              <a:t>Government of Canada launched the Vanier Canada Graduate Scholarships (Vanier CGS) program in 2008 to strengthen Canada's ability to attract and retain world-class doctoral students and establish Canada as a global </a:t>
            </a:r>
            <a:r>
              <a:rPr lang="en-US" dirty="0" smtClean="0">
                <a:latin typeface="Garamond" panose="02020404030301010803" pitchFamily="18" charset="0"/>
              </a:rPr>
              <a:t>center </a:t>
            </a:r>
            <a:r>
              <a:rPr lang="en-US" dirty="0">
                <a:latin typeface="Garamond" panose="02020404030301010803" pitchFamily="18" charset="0"/>
              </a:rPr>
              <a:t>of excellence in research and higher learning. Vanier Scholars demonstrate leadership skills and a high standard of scholarly achievement in graduate studies in the social sciences and humanities, natural sciences and/or engineering and health</a:t>
            </a:r>
            <a:r>
              <a:rPr lang="en-CA" dirty="0" smtClean="0">
                <a:solidFill>
                  <a:srgbClr val="212121"/>
                </a:solidFill>
                <a:latin typeface="Garamond" panose="02020404030301010803" pitchFamily="18" charset="0"/>
              </a:rPr>
              <a:t>.”</a:t>
            </a:r>
          </a:p>
          <a:p>
            <a:r>
              <a:rPr lang="en-CA" dirty="0" smtClean="0">
                <a:solidFill>
                  <a:srgbClr val="212121"/>
                </a:solidFill>
                <a:latin typeface="Garamond" panose="02020404030301010803" pitchFamily="18" charset="0"/>
              </a:rPr>
              <a:t>Value:</a:t>
            </a:r>
          </a:p>
          <a:p>
            <a:pPr lvl="1">
              <a:buFont typeface="Wingdings" panose="05000000000000000000" pitchFamily="2" charset="2"/>
              <a:buChar char="Ø"/>
            </a:pPr>
            <a:r>
              <a:rPr lang="en-CA" dirty="0" smtClean="0">
                <a:solidFill>
                  <a:srgbClr val="212121"/>
                </a:solidFill>
                <a:latin typeface="Garamond" panose="02020404030301010803" pitchFamily="18" charset="0"/>
              </a:rPr>
              <a:t>$50,000.00 per year for up to 3 years (non-renewable)</a:t>
            </a:r>
          </a:p>
          <a:p>
            <a:r>
              <a:rPr lang="en-CA" dirty="0" smtClean="0">
                <a:solidFill>
                  <a:srgbClr val="212121"/>
                </a:solidFill>
                <a:latin typeface="Garamond" panose="02020404030301010803" pitchFamily="18" charset="0"/>
              </a:rPr>
              <a:t>Scope:</a:t>
            </a:r>
          </a:p>
          <a:p>
            <a:pPr lvl="1">
              <a:buFont typeface="Wingdings" panose="05000000000000000000" pitchFamily="2" charset="2"/>
              <a:buChar char="Ø"/>
            </a:pPr>
            <a:r>
              <a:rPr lang="en-CA" dirty="0" smtClean="0">
                <a:solidFill>
                  <a:srgbClr val="212121"/>
                </a:solidFill>
                <a:latin typeface="Garamond" panose="02020404030301010803" pitchFamily="18" charset="0"/>
              </a:rPr>
              <a:t>Up to 166 awards per year</a:t>
            </a:r>
          </a:p>
          <a:p>
            <a:r>
              <a:rPr lang="en-CA" dirty="0" smtClean="0">
                <a:solidFill>
                  <a:srgbClr val="212121"/>
                </a:solidFill>
                <a:latin typeface="Garamond" panose="02020404030301010803" pitchFamily="18" charset="0"/>
              </a:rPr>
              <a:t>Memorial Quota:</a:t>
            </a:r>
          </a:p>
          <a:p>
            <a:pPr lvl="1">
              <a:buFont typeface="Wingdings" panose="05000000000000000000" pitchFamily="2" charset="2"/>
              <a:buChar char="Ø"/>
            </a:pPr>
            <a:r>
              <a:rPr lang="en-CA" dirty="0" smtClean="0">
                <a:solidFill>
                  <a:srgbClr val="212121"/>
                </a:solidFill>
                <a:latin typeface="Garamond" panose="02020404030301010803" pitchFamily="18" charset="0"/>
              </a:rPr>
              <a:t>NSERC=2</a:t>
            </a:r>
          </a:p>
          <a:p>
            <a:pPr lvl="1">
              <a:buFont typeface="Wingdings" panose="05000000000000000000" pitchFamily="2" charset="2"/>
              <a:buChar char="Ø"/>
            </a:pPr>
            <a:r>
              <a:rPr lang="en-CA" dirty="0" smtClean="0">
                <a:solidFill>
                  <a:srgbClr val="212121"/>
                </a:solidFill>
                <a:latin typeface="Garamond" panose="02020404030301010803" pitchFamily="18" charset="0"/>
              </a:rPr>
              <a:t>SSHRC=2</a:t>
            </a:r>
          </a:p>
          <a:p>
            <a:pPr lvl="1">
              <a:buFont typeface="Wingdings" panose="05000000000000000000" pitchFamily="2" charset="2"/>
              <a:buChar char="Ø"/>
            </a:pPr>
            <a:r>
              <a:rPr lang="en-CA" dirty="0" smtClean="0">
                <a:solidFill>
                  <a:srgbClr val="212121"/>
                </a:solidFill>
                <a:latin typeface="Garamond" panose="02020404030301010803" pitchFamily="18" charset="0"/>
              </a:rPr>
              <a:t>CIHR=1</a:t>
            </a:r>
            <a:endParaRPr lang="en-US" dirty="0">
              <a:latin typeface="Garamond" panose="020204040303010108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760" y="4679408"/>
            <a:ext cx="7004920" cy="1979168"/>
          </a:xfrm>
          <a:prstGeom prst="rect">
            <a:avLst/>
          </a:prstGeom>
          <a:ln>
            <a:solidFill>
              <a:schemeClr val="bg1">
                <a:lumMod val="85000"/>
              </a:schemeClr>
            </a:solidFill>
          </a:ln>
        </p:spPr>
      </p:pic>
    </p:spTree>
    <p:extLst>
      <p:ext uri="{BB962C8B-B14F-4D97-AF65-F5344CB8AC3E}">
        <p14:creationId xmlns:p14="http://schemas.microsoft.com/office/powerpoint/2010/main" val="359767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38073234"/>
              </p:ext>
            </p:extLst>
          </p:nvPr>
        </p:nvGraphicFramePr>
        <p:xfrm>
          <a:off x="-789529" y="3281589"/>
          <a:ext cx="12039600" cy="4144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44163" y="596224"/>
            <a:ext cx="8596668" cy="1320800"/>
          </a:xfrm>
        </p:spPr>
        <p:txBody>
          <a:bodyPr/>
          <a:lstStyle/>
          <a:p>
            <a:r>
              <a:rPr lang="en-US" dirty="0" smtClean="0">
                <a:latin typeface="Garamond" panose="02020404030301010803" pitchFamily="18" charset="0"/>
              </a:rPr>
              <a:t>Eligibility:</a:t>
            </a:r>
            <a:endParaRPr lang="en-US" dirty="0">
              <a:latin typeface="Garamond" panose="02020404030301010803" pitchFamily="18" charset="0"/>
            </a:endParaRPr>
          </a:p>
        </p:txBody>
      </p:sp>
      <p:graphicFrame>
        <p:nvGraphicFramePr>
          <p:cNvPr id="7" name="Diagram 6"/>
          <p:cNvGraphicFramePr/>
          <p:nvPr>
            <p:extLst>
              <p:ext uri="{D42A27DB-BD31-4B8C-83A1-F6EECF244321}">
                <p14:modId xmlns:p14="http://schemas.microsoft.com/office/powerpoint/2010/main" val="1274706133"/>
              </p:ext>
            </p:extLst>
          </p:nvPr>
        </p:nvGraphicFramePr>
        <p:xfrm>
          <a:off x="1278497" y="865165"/>
          <a:ext cx="8128000" cy="4316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107184" y="6347524"/>
            <a:ext cx="2510944" cy="369332"/>
          </a:xfrm>
          <a:prstGeom prst="rect">
            <a:avLst/>
          </a:prstGeom>
          <a:noFill/>
        </p:spPr>
        <p:txBody>
          <a:bodyPr wrap="none" rtlCol="0">
            <a:spAutoFit/>
          </a:bodyPr>
          <a:lstStyle/>
          <a:p>
            <a:r>
              <a:rPr lang="en-US" dirty="0" smtClean="0">
                <a:solidFill>
                  <a:schemeClr val="accent1"/>
                </a:solidFill>
                <a:latin typeface="Garamond" panose="02020404030301010803" pitchFamily="18" charset="0"/>
                <a:hlinkClick r:id="rId12"/>
              </a:rPr>
              <a:t>Vanier Eligibility webpage</a:t>
            </a:r>
            <a:endParaRPr lang="en-US" dirty="0">
              <a:solidFill>
                <a:schemeClr val="accent1"/>
              </a:solidFill>
              <a:latin typeface="Garamond" panose="02020404030301010803" pitchFamily="18" charset="0"/>
            </a:endParaRPr>
          </a:p>
        </p:txBody>
      </p:sp>
    </p:spTree>
    <p:extLst>
      <p:ext uri="{BB962C8B-B14F-4D97-AF65-F5344CB8AC3E}">
        <p14:creationId xmlns:p14="http://schemas.microsoft.com/office/powerpoint/2010/main" val="2023534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18" y="608298"/>
            <a:ext cx="8596668" cy="1320800"/>
          </a:xfrm>
        </p:spPr>
        <p:txBody>
          <a:bodyPr/>
          <a:lstStyle/>
          <a:p>
            <a:r>
              <a:rPr lang="en-US" dirty="0" smtClean="0">
                <a:latin typeface="Garamond" panose="02020404030301010803" pitchFamily="18" charset="0"/>
              </a:rPr>
              <a:t>Eligibility:</a:t>
            </a:r>
            <a:endParaRPr lang="en-US" dirty="0">
              <a:latin typeface="Garamond" panose="02020404030301010803" pitchFamily="18" charset="0"/>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313891847"/>
              </p:ext>
            </p:extLst>
          </p:nvPr>
        </p:nvGraphicFramePr>
        <p:xfrm>
          <a:off x="-100964" y="3128898"/>
          <a:ext cx="12039600" cy="442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182182303"/>
              </p:ext>
            </p:extLst>
          </p:nvPr>
        </p:nvGraphicFramePr>
        <p:xfrm>
          <a:off x="1649410" y="861336"/>
          <a:ext cx="8128000" cy="4363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338975" y="6303818"/>
            <a:ext cx="2510944" cy="369332"/>
          </a:xfrm>
          <a:prstGeom prst="rect">
            <a:avLst/>
          </a:prstGeom>
          <a:noFill/>
        </p:spPr>
        <p:txBody>
          <a:bodyPr wrap="none" rtlCol="0">
            <a:spAutoFit/>
          </a:bodyPr>
          <a:lstStyle/>
          <a:p>
            <a:r>
              <a:rPr lang="en-US" dirty="0" smtClean="0">
                <a:latin typeface="Garamond" panose="02020404030301010803" pitchFamily="18" charset="0"/>
                <a:hlinkClick r:id="rId12"/>
              </a:rPr>
              <a:t>Vanier Eligibility webpage</a:t>
            </a:r>
            <a:endParaRPr lang="en-US" dirty="0">
              <a:latin typeface="Garamond" panose="02020404030301010803" pitchFamily="18" charset="0"/>
            </a:endParaRPr>
          </a:p>
        </p:txBody>
      </p:sp>
    </p:spTree>
    <p:extLst>
      <p:ext uri="{BB962C8B-B14F-4D97-AF65-F5344CB8AC3E}">
        <p14:creationId xmlns:p14="http://schemas.microsoft.com/office/powerpoint/2010/main" val="328201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396" y="703805"/>
            <a:ext cx="8596668" cy="1320800"/>
          </a:xfrm>
        </p:spPr>
        <p:txBody>
          <a:bodyPr/>
          <a:lstStyle/>
          <a:p>
            <a:r>
              <a:rPr lang="en-US" dirty="0" smtClean="0">
                <a:latin typeface="Garamond" panose="02020404030301010803" pitchFamily="18" charset="0"/>
              </a:rPr>
              <a:t>Eligibility:</a:t>
            </a:r>
            <a:endParaRPr lang="en-US" dirty="0">
              <a:latin typeface="Garamond" panose="02020404030301010803" pitchFamily="18" charset="0"/>
            </a:endParaRPr>
          </a:p>
        </p:txBody>
      </p:sp>
      <p:sp>
        <p:nvSpPr>
          <p:cNvPr id="3" name="Content Placeholder 2"/>
          <p:cNvSpPr>
            <a:spLocks noGrp="1"/>
          </p:cNvSpPr>
          <p:nvPr>
            <p:ph idx="1"/>
          </p:nvPr>
        </p:nvSpPr>
        <p:spPr>
          <a:xfrm>
            <a:off x="768611" y="2418080"/>
            <a:ext cx="10011461" cy="4439920"/>
          </a:xfrm>
        </p:spPr>
        <p:txBody>
          <a:bodyPr>
            <a:normAutofit/>
          </a:bodyPr>
          <a:lstStyle/>
          <a:p>
            <a:r>
              <a:rPr lang="en-US" sz="3200" dirty="0" smtClean="0">
                <a:latin typeface="Garamond" panose="02020404030301010803" pitchFamily="18" charset="0"/>
              </a:rPr>
              <a:t>It is important to remember that departmental or SGS base funding will be replaced by Vanier yearly funding as well </a:t>
            </a:r>
            <a:r>
              <a:rPr lang="en-US" sz="3200" dirty="0">
                <a:latin typeface="Garamond" panose="02020404030301010803" pitchFamily="18" charset="0"/>
              </a:rPr>
              <a:t>as a $5000.00 yearly Dean’s </a:t>
            </a:r>
            <a:r>
              <a:rPr lang="en-US" sz="3200" dirty="0" smtClean="0">
                <a:latin typeface="Garamond" panose="02020404030301010803" pitchFamily="18" charset="0"/>
              </a:rPr>
              <a:t>Excellence Award for successful candidates</a:t>
            </a:r>
          </a:p>
          <a:p>
            <a:endParaRPr lang="en-US" sz="3200" dirty="0" smtClean="0">
              <a:latin typeface="Garamond" panose="02020404030301010803" pitchFamily="18" charset="0"/>
            </a:endParaRPr>
          </a:p>
          <a:p>
            <a:r>
              <a:rPr lang="en-US" sz="3200" dirty="0" smtClean="0">
                <a:latin typeface="Garamond" panose="02020404030301010803" pitchFamily="18" charset="0"/>
              </a:rPr>
              <a:t>You cannot hold MUN base funding in addition to the Vanier award and the Dean’s Excellence Award</a:t>
            </a:r>
            <a:endParaRPr lang="en-US" sz="3200" dirty="0">
              <a:latin typeface="Garamond" panose="02020404030301010803" pitchFamily="18" charset="0"/>
            </a:endParaRPr>
          </a:p>
        </p:txBody>
      </p:sp>
    </p:spTree>
    <p:extLst>
      <p:ext uri="{BB962C8B-B14F-4D97-AF65-F5344CB8AC3E}">
        <p14:creationId xmlns:p14="http://schemas.microsoft.com/office/powerpoint/2010/main" val="75901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15310334"/>
              </p:ext>
            </p:extLst>
          </p:nvPr>
        </p:nvGraphicFramePr>
        <p:xfrm>
          <a:off x="-1105840" y="735522"/>
          <a:ext cx="10461071" cy="4401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44456" y="560599"/>
            <a:ext cx="8596668" cy="1320800"/>
          </a:xfrm>
        </p:spPr>
        <p:txBody>
          <a:bodyPr/>
          <a:lstStyle/>
          <a:p>
            <a:r>
              <a:rPr lang="en-US" dirty="0" smtClean="0">
                <a:latin typeface="Garamond" panose="02020404030301010803" pitchFamily="18" charset="0"/>
              </a:rPr>
              <a:t>Application package:</a:t>
            </a:r>
            <a:endParaRPr lang="en-US" dirty="0">
              <a:latin typeface="Garamond" panose="02020404030301010803" pitchFamily="18" charset="0"/>
            </a:endParaRPr>
          </a:p>
        </p:txBody>
      </p:sp>
      <p:graphicFrame>
        <p:nvGraphicFramePr>
          <p:cNvPr id="7" name="Diagram 6"/>
          <p:cNvGraphicFramePr/>
          <p:nvPr>
            <p:extLst>
              <p:ext uri="{D42A27DB-BD31-4B8C-83A1-F6EECF244321}">
                <p14:modId xmlns:p14="http://schemas.microsoft.com/office/powerpoint/2010/main" val="431332163"/>
              </p:ext>
            </p:extLst>
          </p:nvPr>
        </p:nvGraphicFramePr>
        <p:xfrm>
          <a:off x="2910980" y="3027276"/>
          <a:ext cx="9869648" cy="44529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94315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1343</TotalTime>
  <Words>1797</Words>
  <Application>Microsoft Office PowerPoint</Application>
  <PresentationFormat>Widescreen</PresentationFormat>
  <Paragraphs>250</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Garamond</vt:lpstr>
      <vt:lpstr>Tw Cen MT</vt:lpstr>
      <vt:lpstr>Tw Cen MT Condensed</vt:lpstr>
      <vt:lpstr>Wingdings</vt:lpstr>
      <vt:lpstr>Wingdings 3</vt:lpstr>
      <vt:lpstr>Integral</vt:lpstr>
      <vt:lpstr>Vanier Canada Graduate Scholarship Information Session </vt:lpstr>
      <vt:lpstr>Land Acknowledgement</vt:lpstr>
      <vt:lpstr>Welcome</vt:lpstr>
      <vt:lpstr>Today’s plan</vt:lpstr>
      <vt:lpstr>Brief Overview of the Vanier Scholarship</vt:lpstr>
      <vt:lpstr>Eligibility:</vt:lpstr>
      <vt:lpstr>Eligibility:</vt:lpstr>
      <vt:lpstr>Eligibility:</vt:lpstr>
      <vt:lpstr>Application package:</vt:lpstr>
      <vt:lpstr>Application package:</vt:lpstr>
      <vt:lpstr>Canadian Common CV</vt:lpstr>
      <vt:lpstr>Proposal information</vt:lpstr>
      <vt:lpstr>Attachments</vt:lpstr>
      <vt:lpstr>Letters of Reference (4)</vt:lpstr>
      <vt:lpstr>Letters of Reference (4)</vt:lpstr>
      <vt:lpstr>Notes on Transcripts</vt:lpstr>
      <vt:lpstr>Vanier Award Criteria:  1.Academic Excellence</vt:lpstr>
      <vt:lpstr>Vanier Award Criteria:  2.Research Potential</vt:lpstr>
      <vt:lpstr>Vanier Award Criteria:  3.Leadership</vt:lpstr>
      <vt:lpstr>Notes on Leadership component</vt:lpstr>
      <vt:lpstr>Tips from Vanier about Leadership</vt:lpstr>
      <vt:lpstr>Past Winner’s Leadership experience</vt:lpstr>
      <vt:lpstr>Timeline/deadlines</vt:lpstr>
      <vt:lpstr>Tips</vt:lpstr>
      <vt:lpstr>Questions for our experts?</vt:lpstr>
      <vt:lpstr>Writing Workshops</vt:lpstr>
      <vt:lpstr>PowerPoint Presentation</vt:lpstr>
    </vt:vector>
  </TitlesOfParts>
  <Company>Memorial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Vanier Canada Graduate Scholarships 2021</dc:title>
  <dc:creator>Arbour, Chelsee</dc:creator>
  <cp:lastModifiedBy>Arbour, Chelsee</cp:lastModifiedBy>
  <cp:revision>68</cp:revision>
  <dcterms:created xsi:type="dcterms:W3CDTF">2021-06-25T12:39:19Z</dcterms:created>
  <dcterms:modified xsi:type="dcterms:W3CDTF">2021-09-28T18:22:17Z</dcterms:modified>
</cp:coreProperties>
</file>