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AFC1E-8B34-45DA-B694-DE625692912F}" type="doc">
      <dgm:prSet loTypeId="urn:microsoft.com/office/officeart/2016/7/layout/BasicLinearProcessNumbered" loCatId="process" qsTypeId="urn:microsoft.com/office/officeart/2005/8/quickstyle/simple3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0DBA35D6-B14B-43E5-B117-CC4107517A84}">
      <dgm:prSet/>
      <dgm:spPr/>
      <dgm:t>
        <a:bodyPr/>
        <a:lstStyle/>
        <a:p>
          <a:r>
            <a:rPr lang="en-US"/>
            <a:t>Writing well (and often) is one of the most important skills in research</a:t>
          </a:r>
        </a:p>
      </dgm:t>
    </dgm:pt>
    <dgm:pt modelId="{3037B248-7C47-4298-8DA5-90A5B5E01AD0}" type="parTrans" cxnId="{C7386C22-ED53-404A-A79D-E0BA7BBB0C30}">
      <dgm:prSet/>
      <dgm:spPr/>
      <dgm:t>
        <a:bodyPr/>
        <a:lstStyle/>
        <a:p>
          <a:endParaRPr lang="en-US"/>
        </a:p>
      </dgm:t>
    </dgm:pt>
    <dgm:pt modelId="{7C892A63-B7C4-4AA4-8204-D5200D6E2A48}" type="sibTrans" cxnId="{C7386C22-ED53-404A-A79D-E0BA7BBB0C30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A7F0B696-BB82-43A5-B1AA-89441E4EFBF8}">
      <dgm:prSet/>
      <dgm:spPr/>
      <dgm:t>
        <a:bodyPr/>
        <a:lstStyle/>
        <a:p>
          <a:r>
            <a:rPr lang="en-US"/>
            <a:t>Writing well takes practice</a:t>
          </a:r>
        </a:p>
      </dgm:t>
    </dgm:pt>
    <dgm:pt modelId="{D3BC3C94-A111-4C60-B3D9-9FB1C80EE72F}" type="parTrans" cxnId="{842D85A8-73BD-4880-8D50-23FF9BF96955}">
      <dgm:prSet/>
      <dgm:spPr/>
      <dgm:t>
        <a:bodyPr/>
        <a:lstStyle/>
        <a:p>
          <a:endParaRPr lang="en-US"/>
        </a:p>
      </dgm:t>
    </dgm:pt>
    <dgm:pt modelId="{E826ADDF-119B-40FA-B4E4-B1783514C588}" type="sibTrans" cxnId="{842D85A8-73BD-4880-8D50-23FF9BF96955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DDA3230B-DC84-4226-B51F-6B78F5CB25C9}">
      <dgm:prSet/>
      <dgm:spPr/>
      <dgm:t>
        <a:bodyPr/>
        <a:lstStyle/>
        <a:p>
          <a:r>
            <a:rPr lang="en-US"/>
            <a:t>We all struggle with the challenge of writing clearly and effectively</a:t>
          </a:r>
        </a:p>
      </dgm:t>
    </dgm:pt>
    <dgm:pt modelId="{30AC9A2F-930B-4C45-B8E3-6FDF4C6DF552}" type="parTrans" cxnId="{C99094B6-EDDF-4B0B-9DDD-5DD61CEF03D5}">
      <dgm:prSet/>
      <dgm:spPr/>
      <dgm:t>
        <a:bodyPr/>
        <a:lstStyle/>
        <a:p>
          <a:endParaRPr lang="en-US"/>
        </a:p>
      </dgm:t>
    </dgm:pt>
    <dgm:pt modelId="{0C24C63A-7E54-4121-8ED7-7A261ABD05C5}" type="sibTrans" cxnId="{C99094B6-EDDF-4B0B-9DDD-5DD61CEF03D5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068A4571-1E52-4A7B-8803-6B89E115CA68}" type="pres">
      <dgm:prSet presAssocID="{A5AAFC1E-8B34-45DA-B694-DE625692912F}" presName="Name0" presStyleCnt="0">
        <dgm:presLayoutVars>
          <dgm:animLvl val="lvl"/>
          <dgm:resizeHandles val="exact"/>
        </dgm:presLayoutVars>
      </dgm:prSet>
      <dgm:spPr/>
    </dgm:pt>
    <dgm:pt modelId="{4BEE2ED5-157D-4213-85B5-AF0CA0D3FDEB}" type="pres">
      <dgm:prSet presAssocID="{0DBA35D6-B14B-43E5-B117-CC4107517A84}" presName="compositeNode" presStyleCnt="0">
        <dgm:presLayoutVars>
          <dgm:bulletEnabled val="1"/>
        </dgm:presLayoutVars>
      </dgm:prSet>
      <dgm:spPr/>
    </dgm:pt>
    <dgm:pt modelId="{AE80AF65-9502-4D99-80F2-048BB15EE357}" type="pres">
      <dgm:prSet presAssocID="{0DBA35D6-B14B-43E5-B117-CC4107517A84}" presName="bgRect" presStyleLbl="bgAccFollowNode1" presStyleIdx="0" presStyleCnt="3"/>
      <dgm:spPr/>
    </dgm:pt>
    <dgm:pt modelId="{F84D2CA3-A75F-4C16-8568-68BD40EA2FFD}" type="pres">
      <dgm:prSet presAssocID="{7C892A63-B7C4-4AA4-8204-D5200D6E2A48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EBED2C70-53D3-48D7-B828-EEC6C6D54693}" type="pres">
      <dgm:prSet presAssocID="{0DBA35D6-B14B-43E5-B117-CC4107517A84}" presName="bottomLine" presStyleLbl="alignNode1" presStyleIdx="1" presStyleCnt="6">
        <dgm:presLayoutVars/>
      </dgm:prSet>
      <dgm:spPr/>
    </dgm:pt>
    <dgm:pt modelId="{B180E505-3B55-4A7D-B516-B4E42893B43F}" type="pres">
      <dgm:prSet presAssocID="{0DBA35D6-B14B-43E5-B117-CC4107517A84}" presName="nodeText" presStyleLbl="bgAccFollowNode1" presStyleIdx="0" presStyleCnt="3">
        <dgm:presLayoutVars>
          <dgm:bulletEnabled val="1"/>
        </dgm:presLayoutVars>
      </dgm:prSet>
      <dgm:spPr/>
    </dgm:pt>
    <dgm:pt modelId="{F7EA0190-6721-4779-8CF8-A096CDA71D24}" type="pres">
      <dgm:prSet presAssocID="{7C892A63-B7C4-4AA4-8204-D5200D6E2A48}" presName="sibTrans" presStyleCnt="0"/>
      <dgm:spPr/>
    </dgm:pt>
    <dgm:pt modelId="{5F773DCF-2B3F-48E7-9203-10BD62BD9EC1}" type="pres">
      <dgm:prSet presAssocID="{A7F0B696-BB82-43A5-B1AA-89441E4EFBF8}" presName="compositeNode" presStyleCnt="0">
        <dgm:presLayoutVars>
          <dgm:bulletEnabled val="1"/>
        </dgm:presLayoutVars>
      </dgm:prSet>
      <dgm:spPr/>
    </dgm:pt>
    <dgm:pt modelId="{F409A2DC-4AE7-4887-B3B6-8D4F174629AA}" type="pres">
      <dgm:prSet presAssocID="{A7F0B696-BB82-43A5-B1AA-89441E4EFBF8}" presName="bgRect" presStyleLbl="bgAccFollowNode1" presStyleIdx="1" presStyleCnt="3"/>
      <dgm:spPr/>
    </dgm:pt>
    <dgm:pt modelId="{19F636DE-3B51-4B0B-9BB8-4F5C957EED93}" type="pres">
      <dgm:prSet presAssocID="{E826ADDF-119B-40FA-B4E4-B1783514C588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3CEFFEFF-AD24-41CC-9583-01DF6510C4FB}" type="pres">
      <dgm:prSet presAssocID="{A7F0B696-BB82-43A5-B1AA-89441E4EFBF8}" presName="bottomLine" presStyleLbl="alignNode1" presStyleIdx="3" presStyleCnt="6">
        <dgm:presLayoutVars/>
      </dgm:prSet>
      <dgm:spPr/>
    </dgm:pt>
    <dgm:pt modelId="{5CB94946-518C-4721-B851-138A6D6648E8}" type="pres">
      <dgm:prSet presAssocID="{A7F0B696-BB82-43A5-B1AA-89441E4EFBF8}" presName="nodeText" presStyleLbl="bgAccFollowNode1" presStyleIdx="1" presStyleCnt="3">
        <dgm:presLayoutVars>
          <dgm:bulletEnabled val="1"/>
        </dgm:presLayoutVars>
      </dgm:prSet>
      <dgm:spPr/>
    </dgm:pt>
    <dgm:pt modelId="{2786EFCE-AF57-4989-8D13-8A974FBE9152}" type="pres">
      <dgm:prSet presAssocID="{E826ADDF-119B-40FA-B4E4-B1783514C588}" presName="sibTrans" presStyleCnt="0"/>
      <dgm:spPr/>
    </dgm:pt>
    <dgm:pt modelId="{AB6D1CD4-ACB7-48FF-9BED-5777953B81E0}" type="pres">
      <dgm:prSet presAssocID="{DDA3230B-DC84-4226-B51F-6B78F5CB25C9}" presName="compositeNode" presStyleCnt="0">
        <dgm:presLayoutVars>
          <dgm:bulletEnabled val="1"/>
        </dgm:presLayoutVars>
      </dgm:prSet>
      <dgm:spPr/>
    </dgm:pt>
    <dgm:pt modelId="{26CB096B-FFF8-4031-91A0-5E728CF97847}" type="pres">
      <dgm:prSet presAssocID="{DDA3230B-DC84-4226-B51F-6B78F5CB25C9}" presName="bgRect" presStyleLbl="bgAccFollowNode1" presStyleIdx="2" presStyleCnt="3"/>
      <dgm:spPr/>
    </dgm:pt>
    <dgm:pt modelId="{BA6B1F77-C0CE-4922-B1A3-1EC6C5FC9506}" type="pres">
      <dgm:prSet presAssocID="{0C24C63A-7E54-4121-8ED7-7A261ABD05C5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B5084C71-1271-4134-A9DA-6E257B334A03}" type="pres">
      <dgm:prSet presAssocID="{DDA3230B-DC84-4226-B51F-6B78F5CB25C9}" presName="bottomLine" presStyleLbl="alignNode1" presStyleIdx="5" presStyleCnt="6">
        <dgm:presLayoutVars/>
      </dgm:prSet>
      <dgm:spPr/>
    </dgm:pt>
    <dgm:pt modelId="{23A6D747-F437-497D-B1D1-B4613ABF6B04}" type="pres">
      <dgm:prSet presAssocID="{DDA3230B-DC84-4226-B51F-6B78F5CB25C9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5AE9040F-DF49-4504-8F6E-C23E74423C6E}" type="presOf" srcId="{A7F0B696-BB82-43A5-B1AA-89441E4EFBF8}" destId="{5CB94946-518C-4721-B851-138A6D6648E8}" srcOrd="1" destOrd="0" presId="urn:microsoft.com/office/officeart/2016/7/layout/BasicLinearProcessNumbered"/>
    <dgm:cxn modelId="{CF70A710-550D-43BE-8FEC-740A00C2516B}" type="presOf" srcId="{E826ADDF-119B-40FA-B4E4-B1783514C588}" destId="{19F636DE-3B51-4B0B-9BB8-4F5C957EED93}" srcOrd="0" destOrd="0" presId="urn:microsoft.com/office/officeart/2016/7/layout/BasicLinearProcessNumbered"/>
    <dgm:cxn modelId="{672BEA10-B309-410B-B56D-5EA0EE45E7D3}" type="presOf" srcId="{DDA3230B-DC84-4226-B51F-6B78F5CB25C9}" destId="{23A6D747-F437-497D-B1D1-B4613ABF6B04}" srcOrd="1" destOrd="0" presId="urn:microsoft.com/office/officeart/2016/7/layout/BasicLinearProcessNumbered"/>
    <dgm:cxn modelId="{D3A29C1C-A2E2-4FF4-9C82-3EC1C9F97742}" type="presOf" srcId="{0DBA35D6-B14B-43E5-B117-CC4107517A84}" destId="{AE80AF65-9502-4D99-80F2-048BB15EE357}" srcOrd="0" destOrd="0" presId="urn:microsoft.com/office/officeart/2016/7/layout/BasicLinearProcessNumbered"/>
    <dgm:cxn modelId="{F8CCBC1C-FE58-4C6E-8BD9-53D567BF2540}" type="presOf" srcId="{7C892A63-B7C4-4AA4-8204-D5200D6E2A48}" destId="{F84D2CA3-A75F-4C16-8568-68BD40EA2FFD}" srcOrd="0" destOrd="0" presId="urn:microsoft.com/office/officeart/2016/7/layout/BasicLinearProcessNumbered"/>
    <dgm:cxn modelId="{C7386C22-ED53-404A-A79D-E0BA7BBB0C30}" srcId="{A5AAFC1E-8B34-45DA-B694-DE625692912F}" destId="{0DBA35D6-B14B-43E5-B117-CC4107517A84}" srcOrd="0" destOrd="0" parTransId="{3037B248-7C47-4298-8DA5-90A5B5E01AD0}" sibTransId="{7C892A63-B7C4-4AA4-8204-D5200D6E2A48}"/>
    <dgm:cxn modelId="{B98BAD81-C1A6-4990-90BC-02342FEFA564}" type="presOf" srcId="{A7F0B696-BB82-43A5-B1AA-89441E4EFBF8}" destId="{F409A2DC-4AE7-4887-B3B6-8D4F174629AA}" srcOrd="0" destOrd="0" presId="urn:microsoft.com/office/officeart/2016/7/layout/BasicLinearProcessNumbered"/>
    <dgm:cxn modelId="{3E3B5782-D02E-4A7F-B914-5B2E22A4FFD0}" type="presOf" srcId="{DDA3230B-DC84-4226-B51F-6B78F5CB25C9}" destId="{26CB096B-FFF8-4031-91A0-5E728CF97847}" srcOrd="0" destOrd="0" presId="urn:microsoft.com/office/officeart/2016/7/layout/BasicLinearProcessNumbered"/>
    <dgm:cxn modelId="{B4ED7383-95EC-4D8F-AECE-D359CF5C3363}" type="presOf" srcId="{A5AAFC1E-8B34-45DA-B694-DE625692912F}" destId="{068A4571-1E52-4A7B-8803-6B89E115CA68}" srcOrd="0" destOrd="0" presId="urn:microsoft.com/office/officeart/2016/7/layout/BasicLinearProcessNumbered"/>
    <dgm:cxn modelId="{842D85A8-73BD-4880-8D50-23FF9BF96955}" srcId="{A5AAFC1E-8B34-45DA-B694-DE625692912F}" destId="{A7F0B696-BB82-43A5-B1AA-89441E4EFBF8}" srcOrd="1" destOrd="0" parTransId="{D3BC3C94-A111-4C60-B3D9-9FB1C80EE72F}" sibTransId="{E826ADDF-119B-40FA-B4E4-B1783514C588}"/>
    <dgm:cxn modelId="{C99094B6-EDDF-4B0B-9DDD-5DD61CEF03D5}" srcId="{A5AAFC1E-8B34-45DA-B694-DE625692912F}" destId="{DDA3230B-DC84-4226-B51F-6B78F5CB25C9}" srcOrd="2" destOrd="0" parTransId="{30AC9A2F-930B-4C45-B8E3-6FDF4C6DF552}" sibTransId="{0C24C63A-7E54-4121-8ED7-7A261ABD05C5}"/>
    <dgm:cxn modelId="{DC5395BC-3889-4865-BF83-5295880BAFFC}" type="presOf" srcId="{0DBA35D6-B14B-43E5-B117-CC4107517A84}" destId="{B180E505-3B55-4A7D-B516-B4E42893B43F}" srcOrd="1" destOrd="0" presId="urn:microsoft.com/office/officeart/2016/7/layout/BasicLinearProcessNumbered"/>
    <dgm:cxn modelId="{F4C1D5EE-3C0B-4FAF-8C33-0929CF9CDB51}" type="presOf" srcId="{0C24C63A-7E54-4121-8ED7-7A261ABD05C5}" destId="{BA6B1F77-C0CE-4922-B1A3-1EC6C5FC9506}" srcOrd="0" destOrd="0" presId="urn:microsoft.com/office/officeart/2016/7/layout/BasicLinearProcessNumbered"/>
    <dgm:cxn modelId="{BD6D69C9-E119-419F-A325-84D0D77AEE8C}" type="presParOf" srcId="{068A4571-1E52-4A7B-8803-6B89E115CA68}" destId="{4BEE2ED5-157D-4213-85B5-AF0CA0D3FDEB}" srcOrd="0" destOrd="0" presId="urn:microsoft.com/office/officeart/2016/7/layout/BasicLinearProcessNumbered"/>
    <dgm:cxn modelId="{C52F3594-3FCA-4156-87CA-0735C0AE89F6}" type="presParOf" srcId="{4BEE2ED5-157D-4213-85B5-AF0CA0D3FDEB}" destId="{AE80AF65-9502-4D99-80F2-048BB15EE357}" srcOrd="0" destOrd="0" presId="urn:microsoft.com/office/officeart/2016/7/layout/BasicLinearProcessNumbered"/>
    <dgm:cxn modelId="{A0B3C2C8-278C-431E-81CD-2F41D80B172E}" type="presParOf" srcId="{4BEE2ED5-157D-4213-85B5-AF0CA0D3FDEB}" destId="{F84D2CA3-A75F-4C16-8568-68BD40EA2FFD}" srcOrd="1" destOrd="0" presId="urn:microsoft.com/office/officeart/2016/7/layout/BasicLinearProcessNumbered"/>
    <dgm:cxn modelId="{C4D21EBD-2348-4939-B385-482995A6D019}" type="presParOf" srcId="{4BEE2ED5-157D-4213-85B5-AF0CA0D3FDEB}" destId="{EBED2C70-53D3-48D7-B828-EEC6C6D54693}" srcOrd="2" destOrd="0" presId="urn:microsoft.com/office/officeart/2016/7/layout/BasicLinearProcessNumbered"/>
    <dgm:cxn modelId="{1F492070-2CDB-45B4-A809-F98322E9642E}" type="presParOf" srcId="{4BEE2ED5-157D-4213-85B5-AF0CA0D3FDEB}" destId="{B180E505-3B55-4A7D-B516-B4E42893B43F}" srcOrd="3" destOrd="0" presId="urn:microsoft.com/office/officeart/2016/7/layout/BasicLinearProcessNumbered"/>
    <dgm:cxn modelId="{C5A916CB-4D53-4D6A-B4B9-9A395CF75964}" type="presParOf" srcId="{068A4571-1E52-4A7B-8803-6B89E115CA68}" destId="{F7EA0190-6721-4779-8CF8-A096CDA71D24}" srcOrd="1" destOrd="0" presId="urn:microsoft.com/office/officeart/2016/7/layout/BasicLinearProcessNumbered"/>
    <dgm:cxn modelId="{110FE9F8-92AA-45AF-9B98-3683FD1C340C}" type="presParOf" srcId="{068A4571-1E52-4A7B-8803-6B89E115CA68}" destId="{5F773DCF-2B3F-48E7-9203-10BD62BD9EC1}" srcOrd="2" destOrd="0" presId="urn:microsoft.com/office/officeart/2016/7/layout/BasicLinearProcessNumbered"/>
    <dgm:cxn modelId="{88A42F8D-A86F-46A9-92DF-592646BE0284}" type="presParOf" srcId="{5F773DCF-2B3F-48E7-9203-10BD62BD9EC1}" destId="{F409A2DC-4AE7-4887-B3B6-8D4F174629AA}" srcOrd="0" destOrd="0" presId="urn:microsoft.com/office/officeart/2016/7/layout/BasicLinearProcessNumbered"/>
    <dgm:cxn modelId="{D236A368-59BF-49FB-BFE4-87D2261A3B3A}" type="presParOf" srcId="{5F773DCF-2B3F-48E7-9203-10BD62BD9EC1}" destId="{19F636DE-3B51-4B0B-9BB8-4F5C957EED93}" srcOrd="1" destOrd="0" presId="urn:microsoft.com/office/officeart/2016/7/layout/BasicLinearProcessNumbered"/>
    <dgm:cxn modelId="{0A4DF814-48A4-4B14-BDCD-625AFF1C73AD}" type="presParOf" srcId="{5F773DCF-2B3F-48E7-9203-10BD62BD9EC1}" destId="{3CEFFEFF-AD24-41CC-9583-01DF6510C4FB}" srcOrd="2" destOrd="0" presId="urn:microsoft.com/office/officeart/2016/7/layout/BasicLinearProcessNumbered"/>
    <dgm:cxn modelId="{C2612422-6FD7-435C-A3F4-066F6B3B3E8F}" type="presParOf" srcId="{5F773DCF-2B3F-48E7-9203-10BD62BD9EC1}" destId="{5CB94946-518C-4721-B851-138A6D6648E8}" srcOrd="3" destOrd="0" presId="urn:microsoft.com/office/officeart/2016/7/layout/BasicLinearProcessNumbered"/>
    <dgm:cxn modelId="{72F4721D-2253-49F4-8C9C-8577CB0E2DA9}" type="presParOf" srcId="{068A4571-1E52-4A7B-8803-6B89E115CA68}" destId="{2786EFCE-AF57-4989-8D13-8A974FBE9152}" srcOrd="3" destOrd="0" presId="urn:microsoft.com/office/officeart/2016/7/layout/BasicLinearProcessNumbered"/>
    <dgm:cxn modelId="{4D7BB04F-2CFC-41EA-83BC-A8705A2DF9B6}" type="presParOf" srcId="{068A4571-1E52-4A7B-8803-6B89E115CA68}" destId="{AB6D1CD4-ACB7-48FF-9BED-5777953B81E0}" srcOrd="4" destOrd="0" presId="urn:microsoft.com/office/officeart/2016/7/layout/BasicLinearProcessNumbered"/>
    <dgm:cxn modelId="{3A596510-AD47-45BD-B53C-5D20464DDE26}" type="presParOf" srcId="{AB6D1CD4-ACB7-48FF-9BED-5777953B81E0}" destId="{26CB096B-FFF8-4031-91A0-5E728CF97847}" srcOrd="0" destOrd="0" presId="urn:microsoft.com/office/officeart/2016/7/layout/BasicLinearProcessNumbered"/>
    <dgm:cxn modelId="{24704BE5-1CD8-4C22-8FDA-C8DCF2789C3F}" type="presParOf" srcId="{AB6D1CD4-ACB7-48FF-9BED-5777953B81E0}" destId="{BA6B1F77-C0CE-4922-B1A3-1EC6C5FC9506}" srcOrd="1" destOrd="0" presId="urn:microsoft.com/office/officeart/2016/7/layout/BasicLinearProcessNumbered"/>
    <dgm:cxn modelId="{0E0FF4C4-8A8E-4736-B076-67B56198E2CE}" type="presParOf" srcId="{AB6D1CD4-ACB7-48FF-9BED-5777953B81E0}" destId="{B5084C71-1271-4134-A9DA-6E257B334A03}" srcOrd="2" destOrd="0" presId="urn:microsoft.com/office/officeart/2016/7/layout/BasicLinearProcessNumbered"/>
    <dgm:cxn modelId="{95D0C4CC-4145-413E-B720-27CA734C04BF}" type="presParOf" srcId="{AB6D1CD4-ACB7-48FF-9BED-5777953B81E0}" destId="{23A6D747-F437-497D-B1D1-B4613ABF6B0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70A431-C173-4157-9EA9-490818514875}" type="doc">
      <dgm:prSet loTypeId="urn:microsoft.com/office/officeart/2008/layout/Lined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1F6AAC7-FC31-43CF-A405-8343649C3E60}">
      <dgm:prSet/>
      <dgm:spPr/>
      <dgm:t>
        <a:bodyPr/>
        <a:lstStyle/>
        <a:p>
          <a:r>
            <a:rPr lang="en-US" dirty="0"/>
            <a:t>Ask the right question</a:t>
          </a:r>
        </a:p>
      </dgm:t>
    </dgm:pt>
    <dgm:pt modelId="{68B585F5-FB1B-4655-B317-42A43AA7EC1B}" type="parTrans" cxnId="{DE08F775-D666-460D-BC71-E4BE901A2FE8}">
      <dgm:prSet/>
      <dgm:spPr/>
      <dgm:t>
        <a:bodyPr/>
        <a:lstStyle/>
        <a:p>
          <a:endParaRPr lang="en-US"/>
        </a:p>
      </dgm:t>
    </dgm:pt>
    <dgm:pt modelId="{8340C13D-4A60-4CA8-A872-A58145AEF777}" type="sibTrans" cxnId="{DE08F775-D666-460D-BC71-E4BE901A2FE8}">
      <dgm:prSet/>
      <dgm:spPr/>
      <dgm:t>
        <a:bodyPr/>
        <a:lstStyle/>
        <a:p>
          <a:endParaRPr lang="en-US"/>
        </a:p>
      </dgm:t>
    </dgm:pt>
    <dgm:pt modelId="{0651C971-B6FF-42A1-9A99-600DAE7C0977}">
      <dgm:prSet/>
      <dgm:spPr/>
      <dgm:t>
        <a:bodyPr/>
        <a:lstStyle/>
        <a:p>
          <a:r>
            <a:rPr lang="en-US"/>
            <a:t>Know the granting agency</a:t>
          </a:r>
        </a:p>
      </dgm:t>
    </dgm:pt>
    <dgm:pt modelId="{554B0319-9200-41A8-A785-91A6423E72A2}" type="parTrans" cxnId="{82AC63AE-E42A-4674-8534-116856B29A66}">
      <dgm:prSet/>
      <dgm:spPr/>
      <dgm:t>
        <a:bodyPr/>
        <a:lstStyle/>
        <a:p>
          <a:endParaRPr lang="en-US"/>
        </a:p>
      </dgm:t>
    </dgm:pt>
    <dgm:pt modelId="{E6E95EF0-5F9D-4CE4-B56B-CAEC198D6589}" type="sibTrans" cxnId="{82AC63AE-E42A-4674-8534-116856B29A66}">
      <dgm:prSet/>
      <dgm:spPr/>
      <dgm:t>
        <a:bodyPr/>
        <a:lstStyle/>
        <a:p>
          <a:endParaRPr lang="en-US"/>
        </a:p>
      </dgm:t>
    </dgm:pt>
    <dgm:pt modelId="{8CF09C4B-E2E7-4736-A7B8-919EFBC1076B}">
      <dgm:prSet/>
      <dgm:spPr/>
      <dgm:t>
        <a:bodyPr/>
        <a:lstStyle/>
        <a:p>
          <a:r>
            <a:rPr lang="en-US"/>
            <a:t>Collaboration</a:t>
          </a:r>
        </a:p>
      </dgm:t>
    </dgm:pt>
    <dgm:pt modelId="{168E033B-EE4C-4E6B-A5D2-BAF767994CA5}" type="parTrans" cxnId="{1E715313-589E-430E-A75A-C81D0DEB938C}">
      <dgm:prSet/>
      <dgm:spPr/>
      <dgm:t>
        <a:bodyPr/>
        <a:lstStyle/>
        <a:p>
          <a:endParaRPr lang="en-US"/>
        </a:p>
      </dgm:t>
    </dgm:pt>
    <dgm:pt modelId="{862C35ED-35E2-4236-A162-D131D37F80A9}" type="sibTrans" cxnId="{1E715313-589E-430E-A75A-C81D0DEB938C}">
      <dgm:prSet/>
      <dgm:spPr/>
      <dgm:t>
        <a:bodyPr/>
        <a:lstStyle/>
        <a:p>
          <a:endParaRPr lang="en-US"/>
        </a:p>
      </dgm:t>
    </dgm:pt>
    <dgm:pt modelId="{2BF05057-5F68-4EC9-BEBA-A0B30A9AA0D3}">
      <dgm:prSet/>
      <dgm:spPr/>
      <dgm:t>
        <a:bodyPr/>
        <a:lstStyle/>
        <a:p>
          <a:r>
            <a:rPr lang="en-US"/>
            <a:t>Peer-review and advice</a:t>
          </a:r>
        </a:p>
      </dgm:t>
    </dgm:pt>
    <dgm:pt modelId="{853FBDEA-E534-4592-84BF-ADA3EBB2C450}" type="parTrans" cxnId="{50D3F4E9-0D1B-41AA-AFA8-6369F8AE67F9}">
      <dgm:prSet/>
      <dgm:spPr/>
      <dgm:t>
        <a:bodyPr/>
        <a:lstStyle/>
        <a:p>
          <a:endParaRPr lang="en-US"/>
        </a:p>
      </dgm:t>
    </dgm:pt>
    <dgm:pt modelId="{0DD70ECE-4879-4FA3-9E2F-0498E121E6B6}" type="sibTrans" cxnId="{50D3F4E9-0D1B-41AA-AFA8-6369F8AE67F9}">
      <dgm:prSet/>
      <dgm:spPr/>
      <dgm:t>
        <a:bodyPr/>
        <a:lstStyle/>
        <a:p>
          <a:endParaRPr lang="en-US"/>
        </a:p>
      </dgm:t>
    </dgm:pt>
    <dgm:pt modelId="{EAC2B088-E1A1-4DBF-947D-6B93FF203733}">
      <dgm:prSet/>
      <dgm:spPr/>
      <dgm:t>
        <a:bodyPr/>
        <a:lstStyle/>
        <a:p>
          <a:r>
            <a:rPr lang="en-US"/>
            <a:t>Proposal should be well presented</a:t>
          </a:r>
        </a:p>
      </dgm:t>
    </dgm:pt>
    <dgm:pt modelId="{A794E8E6-811D-4970-9571-62FD32CEB750}" type="parTrans" cxnId="{0E5CEC9D-4BC3-48A2-A3B3-4FBF1B423C1D}">
      <dgm:prSet/>
      <dgm:spPr/>
      <dgm:t>
        <a:bodyPr/>
        <a:lstStyle/>
        <a:p>
          <a:endParaRPr lang="en-US"/>
        </a:p>
      </dgm:t>
    </dgm:pt>
    <dgm:pt modelId="{7734CA38-16D9-48C5-BF50-3C1066107CB3}" type="sibTrans" cxnId="{0E5CEC9D-4BC3-48A2-A3B3-4FBF1B423C1D}">
      <dgm:prSet/>
      <dgm:spPr/>
      <dgm:t>
        <a:bodyPr/>
        <a:lstStyle/>
        <a:p>
          <a:endParaRPr lang="en-US"/>
        </a:p>
      </dgm:t>
    </dgm:pt>
    <dgm:pt modelId="{8ECCC26A-2AE1-4F55-8BD7-CD5ADF2C26CE}">
      <dgm:prSet/>
      <dgm:spPr/>
      <dgm:t>
        <a:bodyPr/>
        <a:lstStyle/>
        <a:p>
          <a:r>
            <a:rPr lang="en-US"/>
            <a:t>Discuss your prior work (if possible)</a:t>
          </a:r>
        </a:p>
      </dgm:t>
    </dgm:pt>
    <dgm:pt modelId="{D9E01275-5F08-4A3C-B9F6-AF01DF272921}" type="parTrans" cxnId="{E82EC784-ABF1-4E3F-9EB7-D1B546044359}">
      <dgm:prSet/>
      <dgm:spPr/>
      <dgm:t>
        <a:bodyPr/>
        <a:lstStyle/>
        <a:p>
          <a:endParaRPr lang="en-US"/>
        </a:p>
      </dgm:t>
    </dgm:pt>
    <dgm:pt modelId="{81EB29CF-0C7E-4F08-92DD-06011E3C0AFC}" type="sibTrans" cxnId="{E82EC784-ABF1-4E3F-9EB7-D1B546044359}">
      <dgm:prSet/>
      <dgm:spPr/>
      <dgm:t>
        <a:bodyPr/>
        <a:lstStyle/>
        <a:p>
          <a:endParaRPr lang="en-US"/>
        </a:p>
      </dgm:t>
    </dgm:pt>
    <dgm:pt modelId="{4B6FC824-C349-4EC0-ADDC-CE0B087B0945}" type="pres">
      <dgm:prSet presAssocID="{B870A431-C173-4157-9EA9-490818514875}" presName="vert0" presStyleCnt="0">
        <dgm:presLayoutVars>
          <dgm:dir/>
          <dgm:animOne val="branch"/>
          <dgm:animLvl val="lvl"/>
        </dgm:presLayoutVars>
      </dgm:prSet>
      <dgm:spPr/>
    </dgm:pt>
    <dgm:pt modelId="{FB99FD93-A59A-4868-ABC6-E641F989650E}" type="pres">
      <dgm:prSet presAssocID="{91F6AAC7-FC31-43CF-A405-8343649C3E60}" presName="thickLine" presStyleLbl="alignNode1" presStyleIdx="0" presStyleCnt="6"/>
      <dgm:spPr/>
    </dgm:pt>
    <dgm:pt modelId="{A7858F68-44AF-474A-B5AA-8131A0ADF2E5}" type="pres">
      <dgm:prSet presAssocID="{91F6AAC7-FC31-43CF-A405-8343649C3E60}" presName="horz1" presStyleCnt="0"/>
      <dgm:spPr/>
    </dgm:pt>
    <dgm:pt modelId="{916AEA38-AE27-44FC-B199-71AED9B95549}" type="pres">
      <dgm:prSet presAssocID="{91F6AAC7-FC31-43CF-A405-8343649C3E60}" presName="tx1" presStyleLbl="revTx" presStyleIdx="0" presStyleCnt="6"/>
      <dgm:spPr/>
    </dgm:pt>
    <dgm:pt modelId="{74090993-4002-4797-8F3F-8570406B46D0}" type="pres">
      <dgm:prSet presAssocID="{91F6AAC7-FC31-43CF-A405-8343649C3E60}" presName="vert1" presStyleCnt="0"/>
      <dgm:spPr/>
    </dgm:pt>
    <dgm:pt modelId="{E50ED928-9DE0-4FFB-922D-89F0BD1AADFC}" type="pres">
      <dgm:prSet presAssocID="{0651C971-B6FF-42A1-9A99-600DAE7C0977}" presName="thickLine" presStyleLbl="alignNode1" presStyleIdx="1" presStyleCnt="6"/>
      <dgm:spPr/>
    </dgm:pt>
    <dgm:pt modelId="{B7F4596D-FDF2-435E-BF3E-E76A84379009}" type="pres">
      <dgm:prSet presAssocID="{0651C971-B6FF-42A1-9A99-600DAE7C0977}" presName="horz1" presStyleCnt="0"/>
      <dgm:spPr/>
    </dgm:pt>
    <dgm:pt modelId="{E3B31FA7-71AE-47E6-BCBB-48B8C42336AB}" type="pres">
      <dgm:prSet presAssocID="{0651C971-B6FF-42A1-9A99-600DAE7C0977}" presName="tx1" presStyleLbl="revTx" presStyleIdx="1" presStyleCnt="6"/>
      <dgm:spPr/>
    </dgm:pt>
    <dgm:pt modelId="{B0920D62-5373-4C4A-AEB2-B1914D00E20A}" type="pres">
      <dgm:prSet presAssocID="{0651C971-B6FF-42A1-9A99-600DAE7C0977}" presName="vert1" presStyleCnt="0"/>
      <dgm:spPr/>
    </dgm:pt>
    <dgm:pt modelId="{5840A8F4-A5A4-4A8F-872D-71977DECCC45}" type="pres">
      <dgm:prSet presAssocID="{8CF09C4B-E2E7-4736-A7B8-919EFBC1076B}" presName="thickLine" presStyleLbl="alignNode1" presStyleIdx="2" presStyleCnt="6"/>
      <dgm:spPr/>
    </dgm:pt>
    <dgm:pt modelId="{A2B83B81-617E-4D54-B1F9-6A2C2AFDB4F2}" type="pres">
      <dgm:prSet presAssocID="{8CF09C4B-E2E7-4736-A7B8-919EFBC1076B}" presName="horz1" presStyleCnt="0"/>
      <dgm:spPr/>
    </dgm:pt>
    <dgm:pt modelId="{5146086A-DDFA-4B6E-8D9B-89B616A58844}" type="pres">
      <dgm:prSet presAssocID="{8CF09C4B-E2E7-4736-A7B8-919EFBC1076B}" presName="tx1" presStyleLbl="revTx" presStyleIdx="2" presStyleCnt="6"/>
      <dgm:spPr/>
    </dgm:pt>
    <dgm:pt modelId="{CFAE7106-CAD1-4E2D-B11B-2DE6307B7C31}" type="pres">
      <dgm:prSet presAssocID="{8CF09C4B-E2E7-4736-A7B8-919EFBC1076B}" presName="vert1" presStyleCnt="0"/>
      <dgm:spPr/>
    </dgm:pt>
    <dgm:pt modelId="{A4C715F4-A670-4C9E-B65B-F41753CF1FD7}" type="pres">
      <dgm:prSet presAssocID="{2BF05057-5F68-4EC9-BEBA-A0B30A9AA0D3}" presName="thickLine" presStyleLbl="alignNode1" presStyleIdx="3" presStyleCnt="6"/>
      <dgm:spPr/>
    </dgm:pt>
    <dgm:pt modelId="{DD0DD69F-8577-46D5-8B01-8F53A24ADD9C}" type="pres">
      <dgm:prSet presAssocID="{2BF05057-5F68-4EC9-BEBA-A0B30A9AA0D3}" presName="horz1" presStyleCnt="0"/>
      <dgm:spPr/>
    </dgm:pt>
    <dgm:pt modelId="{83339EF2-132C-4781-BC8D-748885C56BD4}" type="pres">
      <dgm:prSet presAssocID="{2BF05057-5F68-4EC9-BEBA-A0B30A9AA0D3}" presName="tx1" presStyleLbl="revTx" presStyleIdx="3" presStyleCnt="6"/>
      <dgm:spPr/>
    </dgm:pt>
    <dgm:pt modelId="{5B596158-8650-4212-8713-CFB5D49366F7}" type="pres">
      <dgm:prSet presAssocID="{2BF05057-5F68-4EC9-BEBA-A0B30A9AA0D3}" presName="vert1" presStyleCnt="0"/>
      <dgm:spPr/>
    </dgm:pt>
    <dgm:pt modelId="{D9D4198A-868B-4678-8291-986D8829A431}" type="pres">
      <dgm:prSet presAssocID="{EAC2B088-E1A1-4DBF-947D-6B93FF203733}" presName="thickLine" presStyleLbl="alignNode1" presStyleIdx="4" presStyleCnt="6"/>
      <dgm:spPr/>
    </dgm:pt>
    <dgm:pt modelId="{0FA34B3B-F53C-4C3B-BCE3-9693E9923A06}" type="pres">
      <dgm:prSet presAssocID="{EAC2B088-E1A1-4DBF-947D-6B93FF203733}" presName="horz1" presStyleCnt="0"/>
      <dgm:spPr/>
    </dgm:pt>
    <dgm:pt modelId="{96F18521-37B2-4CD0-8B9B-90B59F711A4A}" type="pres">
      <dgm:prSet presAssocID="{EAC2B088-E1A1-4DBF-947D-6B93FF203733}" presName="tx1" presStyleLbl="revTx" presStyleIdx="4" presStyleCnt="6"/>
      <dgm:spPr/>
    </dgm:pt>
    <dgm:pt modelId="{E5F67405-BC84-4B01-8468-B580F90FED85}" type="pres">
      <dgm:prSet presAssocID="{EAC2B088-E1A1-4DBF-947D-6B93FF203733}" presName="vert1" presStyleCnt="0"/>
      <dgm:spPr/>
    </dgm:pt>
    <dgm:pt modelId="{4FB93140-0389-4054-B35D-9C971C7EB42A}" type="pres">
      <dgm:prSet presAssocID="{8ECCC26A-2AE1-4F55-8BD7-CD5ADF2C26CE}" presName="thickLine" presStyleLbl="alignNode1" presStyleIdx="5" presStyleCnt="6"/>
      <dgm:spPr/>
    </dgm:pt>
    <dgm:pt modelId="{1E37024F-1EB5-41E1-ADFD-549D0E7808CD}" type="pres">
      <dgm:prSet presAssocID="{8ECCC26A-2AE1-4F55-8BD7-CD5ADF2C26CE}" presName="horz1" presStyleCnt="0"/>
      <dgm:spPr/>
    </dgm:pt>
    <dgm:pt modelId="{324CC901-A5D6-4384-BE23-2D002A3AC610}" type="pres">
      <dgm:prSet presAssocID="{8ECCC26A-2AE1-4F55-8BD7-CD5ADF2C26CE}" presName="tx1" presStyleLbl="revTx" presStyleIdx="5" presStyleCnt="6"/>
      <dgm:spPr/>
    </dgm:pt>
    <dgm:pt modelId="{98CC2041-0B57-4C39-A28C-F76F7DEC6DBA}" type="pres">
      <dgm:prSet presAssocID="{8ECCC26A-2AE1-4F55-8BD7-CD5ADF2C26CE}" presName="vert1" presStyleCnt="0"/>
      <dgm:spPr/>
    </dgm:pt>
  </dgm:ptLst>
  <dgm:cxnLst>
    <dgm:cxn modelId="{D774BF05-CDAC-405E-8D3F-EFF8BDB37072}" type="presOf" srcId="{8ECCC26A-2AE1-4F55-8BD7-CD5ADF2C26CE}" destId="{324CC901-A5D6-4384-BE23-2D002A3AC610}" srcOrd="0" destOrd="0" presId="urn:microsoft.com/office/officeart/2008/layout/LinedList"/>
    <dgm:cxn modelId="{1E715313-589E-430E-A75A-C81D0DEB938C}" srcId="{B870A431-C173-4157-9EA9-490818514875}" destId="{8CF09C4B-E2E7-4736-A7B8-919EFBC1076B}" srcOrd="2" destOrd="0" parTransId="{168E033B-EE4C-4E6B-A5D2-BAF767994CA5}" sibTransId="{862C35ED-35E2-4236-A162-D131D37F80A9}"/>
    <dgm:cxn modelId="{E9650769-1FFA-48B4-BB6D-FACC0C419BED}" type="presOf" srcId="{8CF09C4B-E2E7-4736-A7B8-919EFBC1076B}" destId="{5146086A-DDFA-4B6E-8D9B-89B616A58844}" srcOrd="0" destOrd="0" presId="urn:microsoft.com/office/officeart/2008/layout/LinedList"/>
    <dgm:cxn modelId="{C70B8C6E-B4F2-4D0B-87B0-75B64767017C}" type="presOf" srcId="{B870A431-C173-4157-9EA9-490818514875}" destId="{4B6FC824-C349-4EC0-ADDC-CE0B087B0945}" srcOrd="0" destOrd="0" presId="urn:microsoft.com/office/officeart/2008/layout/LinedList"/>
    <dgm:cxn modelId="{DE08F775-D666-460D-BC71-E4BE901A2FE8}" srcId="{B870A431-C173-4157-9EA9-490818514875}" destId="{91F6AAC7-FC31-43CF-A405-8343649C3E60}" srcOrd="0" destOrd="0" parTransId="{68B585F5-FB1B-4655-B317-42A43AA7EC1B}" sibTransId="{8340C13D-4A60-4CA8-A872-A58145AEF777}"/>
    <dgm:cxn modelId="{E82EC784-ABF1-4E3F-9EB7-D1B546044359}" srcId="{B870A431-C173-4157-9EA9-490818514875}" destId="{8ECCC26A-2AE1-4F55-8BD7-CD5ADF2C26CE}" srcOrd="5" destOrd="0" parTransId="{D9E01275-5F08-4A3C-B9F6-AF01DF272921}" sibTransId="{81EB29CF-0C7E-4F08-92DD-06011E3C0AFC}"/>
    <dgm:cxn modelId="{85C5488A-EC85-462A-A3D5-70B8A07D716B}" type="presOf" srcId="{EAC2B088-E1A1-4DBF-947D-6B93FF203733}" destId="{96F18521-37B2-4CD0-8B9B-90B59F711A4A}" srcOrd="0" destOrd="0" presId="urn:microsoft.com/office/officeart/2008/layout/LinedList"/>
    <dgm:cxn modelId="{0E5CEC9D-4BC3-48A2-A3B3-4FBF1B423C1D}" srcId="{B870A431-C173-4157-9EA9-490818514875}" destId="{EAC2B088-E1A1-4DBF-947D-6B93FF203733}" srcOrd="4" destOrd="0" parTransId="{A794E8E6-811D-4970-9571-62FD32CEB750}" sibTransId="{7734CA38-16D9-48C5-BF50-3C1066107CB3}"/>
    <dgm:cxn modelId="{82AC63AE-E42A-4674-8534-116856B29A66}" srcId="{B870A431-C173-4157-9EA9-490818514875}" destId="{0651C971-B6FF-42A1-9A99-600DAE7C0977}" srcOrd="1" destOrd="0" parTransId="{554B0319-9200-41A8-A785-91A6423E72A2}" sibTransId="{E6E95EF0-5F9D-4CE4-B56B-CAEC198D6589}"/>
    <dgm:cxn modelId="{CD47EAB4-1191-46EB-A449-F088BDCF8CAD}" type="presOf" srcId="{91F6AAC7-FC31-43CF-A405-8343649C3E60}" destId="{916AEA38-AE27-44FC-B199-71AED9B95549}" srcOrd="0" destOrd="0" presId="urn:microsoft.com/office/officeart/2008/layout/LinedList"/>
    <dgm:cxn modelId="{0406FFD8-B71E-4417-9C8E-F9784A4F9819}" type="presOf" srcId="{2BF05057-5F68-4EC9-BEBA-A0B30A9AA0D3}" destId="{83339EF2-132C-4781-BC8D-748885C56BD4}" srcOrd="0" destOrd="0" presId="urn:microsoft.com/office/officeart/2008/layout/LinedList"/>
    <dgm:cxn modelId="{D2C2E5DE-4CA7-4BE5-AB8B-AF93EA171B4F}" type="presOf" srcId="{0651C971-B6FF-42A1-9A99-600DAE7C0977}" destId="{E3B31FA7-71AE-47E6-BCBB-48B8C42336AB}" srcOrd="0" destOrd="0" presId="urn:microsoft.com/office/officeart/2008/layout/LinedList"/>
    <dgm:cxn modelId="{50D3F4E9-0D1B-41AA-AFA8-6369F8AE67F9}" srcId="{B870A431-C173-4157-9EA9-490818514875}" destId="{2BF05057-5F68-4EC9-BEBA-A0B30A9AA0D3}" srcOrd="3" destOrd="0" parTransId="{853FBDEA-E534-4592-84BF-ADA3EBB2C450}" sibTransId="{0DD70ECE-4879-4FA3-9E2F-0498E121E6B6}"/>
    <dgm:cxn modelId="{699683A9-5D4F-4715-91D4-8530B668D411}" type="presParOf" srcId="{4B6FC824-C349-4EC0-ADDC-CE0B087B0945}" destId="{FB99FD93-A59A-4868-ABC6-E641F989650E}" srcOrd="0" destOrd="0" presId="urn:microsoft.com/office/officeart/2008/layout/LinedList"/>
    <dgm:cxn modelId="{96B5060B-526A-4337-949E-A57E71A21759}" type="presParOf" srcId="{4B6FC824-C349-4EC0-ADDC-CE0B087B0945}" destId="{A7858F68-44AF-474A-B5AA-8131A0ADF2E5}" srcOrd="1" destOrd="0" presId="urn:microsoft.com/office/officeart/2008/layout/LinedList"/>
    <dgm:cxn modelId="{90497D59-53E8-4601-B34A-2D2D27E92BDF}" type="presParOf" srcId="{A7858F68-44AF-474A-B5AA-8131A0ADF2E5}" destId="{916AEA38-AE27-44FC-B199-71AED9B95549}" srcOrd="0" destOrd="0" presId="urn:microsoft.com/office/officeart/2008/layout/LinedList"/>
    <dgm:cxn modelId="{985E229D-4E2A-427B-961F-B7B47F23B973}" type="presParOf" srcId="{A7858F68-44AF-474A-B5AA-8131A0ADF2E5}" destId="{74090993-4002-4797-8F3F-8570406B46D0}" srcOrd="1" destOrd="0" presId="urn:microsoft.com/office/officeart/2008/layout/LinedList"/>
    <dgm:cxn modelId="{8C89B822-2EF5-429B-A1FE-588921C565D9}" type="presParOf" srcId="{4B6FC824-C349-4EC0-ADDC-CE0B087B0945}" destId="{E50ED928-9DE0-4FFB-922D-89F0BD1AADFC}" srcOrd="2" destOrd="0" presId="urn:microsoft.com/office/officeart/2008/layout/LinedList"/>
    <dgm:cxn modelId="{E3303610-A2FA-4859-82E0-1EB2D23296CE}" type="presParOf" srcId="{4B6FC824-C349-4EC0-ADDC-CE0B087B0945}" destId="{B7F4596D-FDF2-435E-BF3E-E76A84379009}" srcOrd="3" destOrd="0" presId="urn:microsoft.com/office/officeart/2008/layout/LinedList"/>
    <dgm:cxn modelId="{056E9CFC-EEAD-48C2-9481-D07D0C8EE065}" type="presParOf" srcId="{B7F4596D-FDF2-435E-BF3E-E76A84379009}" destId="{E3B31FA7-71AE-47E6-BCBB-48B8C42336AB}" srcOrd="0" destOrd="0" presId="urn:microsoft.com/office/officeart/2008/layout/LinedList"/>
    <dgm:cxn modelId="{1C294375-3069-48D1-8627-AA9DEC7446B1}" type="presParOf" srcId="{B7F4596D-FDF2-435E-BF3E-E76A84379009}" destId="{B0920D62-5373-4C4A-AEB2-B1914D00E20A}" srcOrd="1" destOrd="0" presId="urn:microsoft.com/office/officeart/2008/layout/LinedList"/>
    <dgm:cxn modelId="{65737A62-DB00-4EF7-9B46-5ED23C471614}" type="presParOf" srcId="{4B6FC824-C349-4EC0-ADDC-CE0B087B0945}" destId="{5840A8F4-A5A4-4A8F-872D-71977DECCC45}" srcOrd="4" destOrd="0" presId="urn:microsoft.com/office/officeart/2008/layout/LinedList"/>
    <dgm:cxn modelId="{7B551EDD-1872-4E28-91EF-2A27C6B96FCC}" type="presParOf" srcId="{4B6FC824-C349-4EC0-ADDC-CE0B087B0945}" destId="{A2B83B81-617E-4D54-B1F9-6A2C2AFDB4F2}" srcOrd="5" destOrd="0" presId="urn:microsoft.com/office/officeart/2008/layout/LinedList"/>
    <dgm:cxn modelId="{E363C813-A6C6-44D8-976E-522D8AAA92AB}" type="presParOf" srcId="{A2B83B81-617E-4D54-B1F9-6A2C2AFDB4F2}" destId="{5146086A-DDFA-4B6E-8D9B-89B616A58844}" srcOrd="0" destOrd="0" presId="urn:microsoft.com/office/officeart/2008/layout/LinedList"/>
    <dgm:cxn modelId="{EC288049-5F0E-44F1-B266-10D4B0E35890}" type="presParOf" srcId="{A2B83B81-617E-4D54-B1F9-6A2C2AFDB4F2}" destId="{CFAE7106-CAD1-4E2D-B11B-2DE6307B7C31}" srcOrd="1" destOrd="0" presId="urn:microsoft.com/office/officeart/2008/layout/LinedList"/>
    <dgm:cxn modelId="{839FD30B-EBFA-4B40-8BFD-9EA467930AF1}" type="presParOf" srcId="{4B6FC824-C349-4EC0-ADDC-CE0B087B0945}" destId="{A4C715F4-A670-4C9E-B65B-F41753CF1FD7}" srcOrd="6" destOrd="0" presId="urn:microsoft.com/office/officeart/2008/layout/LinedList"/>
    <dgm:cxn modelId="{B1054C36-D66C-49D5-A0B0-D470D948D28D}" type="presParOf" srcId="{4B6FC824-C349-4EC0-ADDC-CE0B087B0945}" destId="{DD0DD69F-8577-46D5-8B01-8F53A24ADD9C}" srcOrd="7" destOrd="0" presId="urn:microsoft.com/office/officeart/2008/layout/LinedList"/>
    <dgm:cxn modelId="{70393BFE-4C06-4307-B838-972ADD88D125}" type="presParOf" srcId="{DD0DD69F-8577-46D5-8B01-8F53A24ADD9C}" destId="{83339EF2-132C-4781-BC8D-748885C56BD4}" srcOrd="0" destOrd="0" presId="urn:microsoft.com/office/officeart/2008/layout/LinedList"/>
    <dgm:cxn modelId="{0FBEA306-F967-4DF9-A519-3FC4CD860017}" type="presParOf" srcId="{DD0DD69F-8577-46D5-8B01-8F53A24ADD9C}" destId="{5B596158-8650-4212-8713-CFB5D49366F7}" srcOrd="1" destOrd="0" presId="urn:microsoft.com/office/officeart/2008/layout/LinedList"/>
    <dgm:cxn modelId="{37EE9180-E379-41D8-B9E6-24FC40B242E2}" type="presParOf" srcId="{4B6FC824-C349-4EC0-ADDC-CE0B087B0945}" destId="{D9D4198A-868B-4678-8291-986D8829A431}" srcOrd="8" destOrd="0" presId="urn:microsoft.com/office/officeart/2008/layout/LinedList"/>
    <dgm:cxn modelId="{73169842-AF05-48F1-B945-7A807821A2E1}" type="presParOf" srcId="{4B6FC824-C349-4EC0-ADDC-CE0B087B0945}" destId="{0FA34B3B-F53C-4C3B-BCE3-9693E9923A06}" srcOrd="9" destOrd="0" presId="urn:microsoft.com/office/officeart/2008/layout/LinedList"/>
    <dgm:cxn modelId="{0A61892F-95A0-48D5-A3AA-70164738744B}" type="presParOf" srcId="{0FA34B3B-F53C-4C3B-BCE3-9693E9923A06}" destId="{96F18521-37B2-4CD0-8B9B-90B59F711A4A}" srcOrd="0" destOrd="0" presId="urn:microsoft.com/office/officeart/2008/layout/LinedList"/>
    <dgm:cxn modelId="{5CA55ABB-D11C-4EAF-89CE-1F85D90D03DB}" type="presParOf" srcId="{0FA34B3B-F53C-4C3B-BCE3-9693E9923A06}" destId="{E5F67405-BC84-4B01-8468-B580F90FED85}" srcOrd="1" destOrd="0" presId="urn:microsoft.com/office/officeart/2008/layout/LinedList"/>
    <dgm:cxn modelId="{33E2EE5A-8993-4EE0-B3EA-3C77504A5553}" type="presParOf" srcId="{4B6FC824-C349-4EC0-ADDC-CE0B087B0945}" destId="{4FB93140-0389-4054-B35D-9C971C7EB42A}" srcOrd="10" destOrd="0" presId="urn:microsoft.com/office/officeart/2008/layout/LinedList"/>
    <dgm:cxn modelId="{0EBDB037-DB48-424A-8868-4379E51B9A53}" type="presParOf" srcId="{4B6FC824-C349-4EC0-ADDC-CE0B087B0945}" destId="{1E37024F-1EB5-41E1-ADFD-549D0E7808CD}" srcOrd="11" destOrd="0" presId="urn:microsoft.com/office/officeart/2008/layout/LinedList"/>
    <dgm:cxn modelId="{90E68954-8973-49CD-BAD4-3C1615FBA866}" type="presParOf" srcId="{1E37024F-1EB5-41E1-ADFD-549D0E7808CD}" destId="{324CC901-A5D6-4384-BE23-2D002A3AC610}" srcOrd="0" destOrd="0" presId="urn:microsoft.com/office/officeart/2008/layout/LinedList"/>
    <dgm:cxn modelId="{72B32290-2112-48DB-99B2-4B47DC56756E}" type="presParOf" srcId="{1E37024F-1EB5-41E1-ADFD-549D0E7808CD}" destId="{98CC2041-0B57-4C39-A28C-F76F7DEC6DB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33A111-E2FA-4BED-A188-F532A22BB077}" type="doc">
      <dgm:prSet loTypeId="urn:microsoft.com/office/officeart/2005/8/layout/process4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F132C4C-8A83-4B43-860D-FC867F0F8DDE}">
      <dgm:prSet/>
      <dgm:spPr/>
      <dgm:t>
        <a:bodyPr/>
        <a:lstStyle/>
        <a:p>
          <a:r>
            <a:rPr lang="en-US"/>
            <a:t>Choose a mentor/supervisor</a:t>
          </a:r>
        </a:p>
      </dgm:t>
    </dgm:pt>
    <dgm:pt modelId="{2CC366CE-70F6-4D0B-9CB7-46E4CA26F4E7}" type="parTrans" cxnId="{33B04207-0955-4E0B-8FCB-9FE5A8ACB7AB}">
      <dgm:prSet/>
      <dgm:spPr/>
      <dgm:t>
        <a:bodyPr/>
        <a:lstStyle/>
        <a:p>
          <a:endParaRPr lang="en-US"/>
        </a:p>
      </dgm:t>
    </dgm:pt>
    <dgm:pt modelId="{194AADF9-A5D8-40E6-8E69-594805929944}" type="sibTrans" cxnId="{33B04207-0955-4E0B-8FCB-9FE5A8ACB7AB}">
      <dgm:prSet/>
      <dgm:spPr/>
      <dgm:t>
        <a:bodyPr/>
        <a:lstStyle/>
        <a:p>
          <a:endParaRPr lang="en-US"/>
        </a:p>
      </dgm:t>
    </dgm:pt>
    <dgm:pt modelId="{8ADDB38B-FC10-463D-B8A3-DA5191E63E0D}">
      <dgm:prSet/>
      <dgm:spPr/>
      <dgm:t>
        <a:bodyPr/>
        <a:lstStyle/>
        <a:p>
          <a:r>
            <a:rPr lang="en-US"/>
            <a:t>Choose a topic</a:t>
          </a:r>
        </a:p>
      </dgm:t>
    </dgm:pt>
    <dgm:pt modelId="{23D4DF35-A913-4D30-B302-4A39541C2AC7}" type="parTrans" cxnId="{994F980D-FC67-414F-819A-47B3D345A722}">
      <dgm:prSet/>
      <dgm:spPr/>
      <dgm:t>
        <a:bodyPr/>
        <a:lstStyle/>
        <a:p>
          <a:endParaRPr lang="en-US"/>
        </a:p>
      </dgm:t>
    </dgm:pt>
    <dgm:pt modelId="{E915517F-F1BC-408E-AA9C-C8A4F8557285}" type="sibTrans" cxnId="{994F980D-FC67-414F-819A-47B3D345A722}">
      <dgm:prSet/>
      <dgm:spPr/>
      <dgm:t>
        <a:bodyPr/>
        <a:lstStyle/>
        <a:p>
          <a:endParaRPr lang="en-US"/>
        </a:p>
      </dgm:t>
    </dgm:pt>
    <dgm:pt modelId="{384A7E1D-44FD-406B-AEF1-C0E5E98703A2}">
      <dgm:prSet/>
      <dgm:spPr/>
      <dgm:t>
        <a:bodyPr/>
        <a:lstStyle/>
        <a:p>
          <a:r>
            <a:rPr lang="en-US"/>
            <a:t>That you are passionate about</a:t>
          </a:r>
        </a:p>
      </dgm:t>
    </dgm:pt>
    <dgm:pt modelId="{7B5F9F99-3EE0-43C6-93F5-44C555FE77B7}" type="parTrans" cxnId="{D7626DBE-A933-4ED8-896C-AC6DA99D18D5}">
      <dgm:prSet/>
      <dgm:spPr/>
      <dgm:t>
        <a:bodyPr/>
        <a:lstStyle/>
        <a:p>
          <a:endParaRPr lang="en-US"/>
        </a:p>
      </dgm:t>
    </dgm:pt>
    <dgm:pt modelId="{11FA01EF-FEB9-4A07-B68F-EA5780295140}" type="sibTrans" cxnId="{D7626DBE-A933-4ED8-896C-AC6DA99D18D5}">
      <dgm:prSet/>
      <dgm:spPr/>
      <dgm:t>
        <a:bodyPr/>
        <a:lstStyle/>
        <a:p>
          <a:endParaRPr lang="en-US"/>
        </a:p>
      </dgm:t>
    </dgm:pt>
    <dgm:pt modelId="{B8B900F8-A9BF-4146-BE16-A2491991A780}">
      <dgm:prSet/>
      <dgm:spPr/>
      <dgm:t>
        <a:bodyPr/>
        <a:lstStyle/>
        <a:p>
          <a:r>
            <a:rPr lang="en-US"/>
            <a:t>Important to patients/health care</a:t>
          </a:r>
        </a:p>
      </dgm:t>
    </dgm:pt>
    <dgm:pt modelId="{85C3A042-EC17-4E3F-A2C7-D97884DDB33B}" type="parTrans" cxnId="{9C3F7B4E-930A-4466-A0A9-4F278B326486}">
      <dgm:prSet/>
      <dgm:spPr/>
      <dgm:t>
        <a:bodyPr/>
        <a:lstStyle/>
        <a:p>
          <a:endParaRPr lang="en-US"/>
        </a:p>
      </dgm:t>
    </dgm:pt>
    <dgm:pt modelId="{E77271C8-6399-4E06-9012-4DDC95426511}" type="sibTrans" cxnId="{9C3F7B4E-930A-4466-A0A9-4F278B326486}">
      <dgm:prSet/>
      <dgm:spPr/>
      <dgm:t>
        <a:bodyPr/>
        <a:lstStyle/>
        <a:p>
          <a:endParaRPr lang="en-US"/>
        </a:p>
      </dgm:t>
    </dgm:pt>
    <dgm:pt modelId="{D0B39C93-34C0-49E9-9E63-1CC02C90B553}">
      <dgm:prSet/>
      <dgm:spPr/>
      <dgm:t>
        <a:bodyPr/>
        <a:lstStyle/>
        <a:p>
          <a:r>
            <a:rPr lang="en-US"/>
            <a:t>Ideally no matter what your results are (positive or negative) it is important to publish </a:t>
          </a:r>
        </a:p>
      </dgm:t>
    </dgm:pt>
    <dgm:pt modelId="{B6A8D37F-11A3-4E4F-A24C-BCE63343F8C5}" type="parTrans" cxnId="{43596315-766E-4387-BDC0-3D8D550492C2}">
      <dgm:prSet/>
      <dgm:spPr/>
      <dgm:t>
        <a:bodyPr/>
        <a:lstStyle/>
        <a:p>
          <a:endParaRPr lang="en-US"/>
        </a:p>
      </dgm:t>
    </dgm:pt>
    <dgm:pt modelId="{C805372E-3808-445C-BF8D-443DB6176F2E}" type="sibTrans" cxnId="{43596315-766E-4387-BDC0-3D8D550492C2}">
      <dgm:prSet/>
      <dgm:spPr/>
      <dgm:t>
        <a:bodyPr/>
        <a:lstStyle/>
        <a:p>
          <a:endParaRPr lang="en-US"/>
        </a:p>
      </dgm:t>
    </dgm:pt>
    <dgm:pt modelId="{BA59FCAE-0E06-4795-8249-81B9AF29E6C5}" type="pres">
      <dgm:prSet presAssocID="{7433A111-E2FA-4BED-A188-F532A22BB077}" presName="Name0" presStyleCnt="0">
        <dgm:presLayoutVars>
          <dgm:dir/>
          <dgm:animLvl val="lvl"/>
          <dgm:resizeHandles val="exact"/>
        </dgm:presLayoutVars>
      </dgm:prSet>
      <dgm:spPr/>
    </dgm:pt>
    <dgm:pt modelId="{7EB42AEF-7E0B-4F53-B272-48E8045D9FC9}" type="pres">
      <dgm:prSet presAssocID="{8ADDB38B-FC10-463D-B8A3-DA5191E63E0D}" presName="boxAndChildren" presStyleCnt="0"/>
      <dgm:spPr/>
    </dgm:pt>
    <dgm:pt modelId="{D16F8552-D800-4847-94E8-91FAE43F57D8}" type="pres">
      <dgm:prSet presAssocID="{8ADDB38B-FC10-463D-B8A3-DA5191E63E0D}" presName="parentTextBox" presStyleLbl="node1" presStyleIdx="0" presStyleCnt="2"/>
      <dgm:spPr/>
    </dgm:pt>
    <dgm:pt modelId="{403C30D6-9BCC-4E89-852D-8D98405FFF56}" type="pres">
      <dgm:prSet presAssocID="{8ADDB38B-FC10-463D-B8A3-DA5191E63E0D}" presName="entireBox" presStyleLbl="node1" presStyleIdx="0" presStyleCnt="2"/>
      <dgm:spPr/>
    </dgm:pt>
    <dgm:pt modelId="{D83E0FE5-7A39-409F-B7CC-935B52A33AFF}" type="pres">
      <dgm:prSet presAssocID="{8ADDB38B-FC10-463D-B8A3-DA5191E63E0D}" presName="descendantBox" presStyleCnt="0"/>
      <dgm:spPr/>
    </dgm:pt>
    <dgm:pt modelId="{492D7C8C-8F57-45C2-872F-C22C0DE53827}" type="pres">
      <dgm:prSet presAssocID="{384A7E1D-44FD-406B-AEF1-C0E5E98703A2}" presName="childTextBox" presStyleLbl="fgAccFollowNode1" presStyleIdx="0" presStyleCnt="3">
        <dgm:presLayoutVars>
          <dgm:bulletEnabled val="1"/>
        </dgm:presLayoutVars>
      </dgm:prSet>
      <dgm:spPr/>
    </dgm:pt>
    <dgm:pt modelId="{A39EF296-9828-4AD3-8EE3-6C900215D430}" type="pres">
      <dgm:prSet presAssocID="{B8B900F8-A9BF-4146-BE16-A2491991A780}" presName="childTextBox" presStyleLbl="fgAccFollowNode1" presStyleIdx="1" presStyleCnt="3">
        <dgm:presLayoutVars>
          <dgm:bulletEnabled val="1"/>
        </dgm:presLayoutVars>
      </dgm:prSet>
      <dgm:spPr/>
    </dgm:pt>
    <dgm:pt modelId="{5D0EA947-F330-4D7E-BD58-5D015C102E10}" type="pres">
      <dgm:prSet presAssocID="{D0B39C93-34C0-49E9-9E63-1CC02C90B553}" presName="childTextBox" presStyleLbl="fgAccFollowNode1" presStyleIdx="2" presStyleCnt="3">
        <dgm:presLayoutVars>
          <dgm:bulletEnabled val="1"/>
        </dgm:presLayoutVars>
      </dgm:prSet>
      <dgm:spPr/>
    </dgm:pt>
    <dgm:pt modelId="{9DA6EAD7-0235-40D6-B77E-B4854B6E5DE7}" type="pres">
      <dgm:prSet presAssocID="{194AADF9-A5D8-40E6-8E69-594805929944}" presName="sp" presStyleCnt="0"/>
      <dgm:spPr/>
    </dgm:pt>
    <dgm:pt modelId="{2AE6DCB2-4FDD-491E-B4D9-5A917258C75E}" type="pres">
      <dgm:prSet presAssocID="{FF132C4C-8A83-4B43-860D-FC867F0F8DDE}" presName="arrowAndChildren" presStyleCnt="0"/>
      <dgm:spPr/>
    </dgm:pt>
    <dgm:pt modelId="{069024A5-D56D-4BE4-B051-8B010ED52653}" type="pres">
      <dgm:prSet presAssocID="{FF132C4C-8A83-4B43-860D-FC867F0F8DDE}" presName="parentTextArrow" presStyleLbl="node1" presStyleIdx="1" presStyleCnt="2"/>
      <dgm:spPr/>
    </dgm:pt>
  </dgm:ptLst>
  <dgm:cxnLst>
    <dgm:cxn modelId="{33B04207-0955-4E0B-8FCB-9FE5A8ACB7AB}" srcId="{7433A111-E2FA-4BED-A188-F532A22BB077}" destId="{FF132C4C-8A83-4B43-860D-FC867F0F8DDE}" srcOrd="0" destOrd="0" parTransId="{2CC366CE-70F6-4D0B-9CB7-46E4CA26F4E7}" sibTransId="{194AADF9-A5D8-40E6-8E69-594805929944}"/>
    <dgm:cxn modelId="{994F980D-FC67-414F-819A-47B3D345A722}" srcId="{7433A111-E2FA-4BED-A188-F532A22BB077}" destId="{8ADDB38B-FC10-463D-B8A3-DA5191E63E0D}" srcOrd="1" destOrd="0" parTransId="{23D4DF35-A913-4D30-B302-4A39541C2AC7}" sibTransId="{E915517F-F1BC-408E-AA9C-C8A4F8557285}"/>
    <dgm:cxn modelId="{33314010-7B8E-4035-8E0C-E8D86BE86D93}" type="presOf" srcId="{FF132C4C-8A83-4B43-860D-FC867F0F8DDE}" destId="{069024A5-D56D-4BE4-B051-8B010ED52653}" srcOrd="0" destOrd="0" presId="urn:microsoft.com/office/officeart/2005/8/layout/process4"/>
    <dgm:cxn modelId="{791ACA11-A274-4F09-9FE1-F9614CB94609}" type="presOf" srcId="{8ADDB38B-FC10-463D-B8A3-DA5191E63E0D}" destId="{403C30D6-9BCC-4E89-852D-8D98405FFF56}" srcOrd="1" destOrd="0" presId="urn:microsoft.com/office/officeart/2005/8/layout/process4"/>
    <dgm:cxn modelId="{43596315-766E-4387-BDC0-3D8D550492C2}" srcId="{8ADDB38B-FC10-463D-B8A3-DA5191E63E0D}" destId="{D0B39C93-34C0-49E9-9E63-1CC02C90B553}" srcOrd="2" destOrd="0" parTransId="{B6A8D37F-11A3-4E4F-A24C-BCE63343F8C5}" sibTransId="{C805372E-3808-445C-BF8D-443DB6176F2E}"/>
    <dgm:cxn modelId="{9C3F7B4E-930A-4466-A0A9-4F278B326486}" srcId="{8ADDB38B-FC10-463D-B8A3-DA5191E63E0D}" destId="{B8B900F8-A9BF-4146-BE16-A2491991A780}" srcOrd="1" destOrd="0" parTransId="{85C3A042-EC17-4E3F-A2C7-D97884DDB33B}" sibTransId="{E77271C8-6399-4E06-9012-4DDC95426511}"/>
    <dgm:cxn modelId="{30B0B086-5512-4680-BFA5-63118DF2EF02}" type="presOf" srcId="{B8B900F8-A9BF-4146-BE16-A2491991A780}" destId="{A39EF296-9828-4AD3-8EE3-6C900215D430}" srcOrd="0" destOrd="0" presId="urn:microsoft.com/office/officeart/2005/8/layout/process4"/>
    <dgm:cxn modelId="{177F139C-51D2-4D52-AD43-9129B815DCA9}" type="presOf" srcId="{8ADDB38B-FC10-463D-B8A3-DA5191E63E0D}" destId="{D16F8552-D800-4847-94E8-91FAE43F57D8}" srcOrd="0" destOrd="0" presId="urn:microsoft.com/office/officeart/2005/8/layout/process4"/>
    <dgm:cxn modelId="{4A7050A4-8C11-4AD1-881A-707BD5150752}" type="presOf" srcId="{D0B39C93-34C0-49E9-9E63-1CC02C90B553}" destId="{5D0EA947-F330-4D7E-BD58-5D015C102E10}" srcOrd="0" destOrd="0" presId="urn:microsoft.com/office/officeart/2005/8/layout/process4"/>
    <dgm:cxn modelId="{52B5BAB5-5031-45D5-B79D-F545378865CA}" type="presOf" srcId="{7433A111-E2FA-4BED-A188-F532A22BB077}" destId="{BA59FCAE-0E06-4795-8249-81B9AF29E6C5}" srcOrd="0" destOrd="0" presId="urn:microsoft.com/office/officeart/2005/8/layout/process4"/>
    <dgm:cxn modelId="{D7626DBE-A933-4ED8-896C-AC6DA99D18D5}" srcId="{8ADDB38B-FC10-463D-B8A3-DA5191E63E0D}" destId="{384A7E1D-44FD-406B-AEF1-C0E5E98703A2}" srcOrd="0" destOrd="0" parTransId="{7B5F9F99-3EE0-43C6-93F5-44C555FE77B7}" sibTransId="{11FA01EF-FEB9-4A07-B68F-EA5780295140}"/>
    <dgm:cxn modelId="{8C334CE8-8DBE-4EA5-A039-93247EEFB0A7}" type="presOf" srcId="{384A7E1D-44FD-406B-AEF1-C0E5E98703A2}" destId="{492D7C8C-8F57-45C2-872F-C22C0DE53827}" srcOrd="0" destOrd="0" presId="urn:microsoft.com/office/officeart/2005/8/layout/process4"/>
    <dgm:cxn modelId="{3CB30B61-9617-476E-A98A-D003853F6208}" type="presParOf" srcId="{BA59FCAE-0E06-4795-8249-81B9AF29E6C5}" destId="{7EB42AEF-7E0B-4F53-B272-48E8045D9FC9}" srcOrd="0" destOrd="0" presId="urn:microsoft.com/office/officeart/2005/8/layout/process4"/>
    <dgm:cxn modelId="{77634771-BCAD-48CF-8454-ED5352C8222C}" type="presParOf" srcId="{7EB42AEF-7E0B-4F53-B272-48E8045D9FC9}" destId="{D16F8552-D800-4847-94E8-91FAE43F57D8}" srcOrd="0" destOrd="0" presId="urn:microsoft.com/office/officeart/2005/8/layout/process4"/>
    <dgm:cxn modelId="{6CEE4F52-10CD-4F94-82B3-53A69A679DE2}" type="presParOf" srcId="{7EB42AEF-7E0B-4F53-B272-48E8045D9FC9}" destId="{403C30D6-9BCC-4E89-852D-8D98405FFF56}" srcOrd="1" destOrd="0" presId="urn:microsoft.com/office/officeart/2005/8/layout/process4"/>
    <dgm:cxn modelId="{49D03353-A027-4968-AC5A-04DB06C1BDC5}" type="presParOf" srcId="{7EB42AEF-7E0B-4F53-B272-48E8045D9FC9}" destId="{D83E0FE5-7A39-409F-B7CC-935B52A33AFF}" srcOrd="2" destOrd="0" presId="urn:microsoft.com/office/officeart/2005/8/layout/process4"/>
    <dgm:cxn modelId="{6EC86509-A25E-4DAD-A7D7-63E8B3F2F658}" type="presParOf" srcId="{D83E0FE5-7A39-409F-B7CC-935B52A33AFF}" destId="{492D7C8C-8F57-45C2-872F-C22C0DE53827}" srcOrd="0" destOrd="0" presId="urn:microsoft.com/office/officeart/2005/8/layout/process4"/>
    <dgm:cxn modelId="{6A3410D4-A3EB-403A-B691-7C3AB524FCB6}" type="presParOf" srcId="{D83E0FE5-7A39-409F-B7CC-935B52A33AFF}" destId="{A39EF296-9828-4AD3-8EE3-6C900215D430}" srcOrd="1" destOrd="0" presId="urn:microsoft.com/office/officeart/2005/8/layout/process4"/>
    <dgm:cxn modelId="{C89D3EE8-69CC-4827-8883-2CFE9F596453}" type="presParOf" srcId="{D83E0FE5-7A39-409F-B7CC-935B52A33AFF}" destId="{5D0EA947-F330-4D7E-BD58-5D015C102E10}" srcOrd="2" destOrd="0" presId="urn:microsoft.com/office/officeart/2005/8/layout/process4"/>
    <dgm:cxn modelId="{425615A8-9B0A-41BB-9DB3-C5EBB562BD15}" type="presParOf" srcId="{BA59FCAE-0E06-4795-8249-81B9AF29E6C5}" destId="{9DA6EAD7-0235-40D6-B77E-B4854B6E5DE7}" srcOrd="1" destOrd="0" presId="urn:microsoft.com/office/officeart/2005/8/layout/process4"/>
    <dgm:cxn modelId="{1CC6068C-3973-4AF3-A062-846FF379C8BA}" type="presParOf" srcId="{BA59FCAE-0E06-4795-8249-81B9AF29E6C5}" destId="{2AE6DCB2-4FDD-491E-B4D9-5A917258C75E}" srcOrd="2" destOrd="0" presId="urn:microsoft.com/office/officeart/2005/8/layout/process4"/>
    <dgm:cxn modelId="{E5CFA707-0491-4530-9449-B30EF3D09488}" type="presParOf" srcId="{2AE6DCB2-4FDD-491E-B4D9-5A917258C75E}" destId="{069024A5-D56D-4BE4-B051-8B010ED5265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B6EED0-274A-46AC-810C-FD21D8DFA519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E589069F-9EB8-4FDE-BD58-79BFDE329A35}">
      <dgm:prSet/>
      <dgm:spPr/>
      <dgm:t>
        <a:bodyPr/>
        <a:lstStyle/>
        <a:p>
          <a:r>
            <a:rPr lang="en-US"/>
            <a:t>Sentences should be short and contain one point</a:t>
          </a:r>
        </a:p>
      </dgm:t>
    </dgm:pt>
    <dgm:pt modelId="{C005C673-89FD-4478-B9E7-7E90A5D3E49E}" type="parTrans" cxnId="{3E69D4F6-E05F-4D3E-976E-42AB0C191F42}">
      <dgm:prSet/>
      <dgm:spPr/>
      <dgm:t>
        <a:bodyPr/>
        <a:lstStyle/>
        <a:p>
          <a:endParaRPr lang="en-US"/>
        </a:p>
      </dgm:t>
    </dgm:pt>
    <dgm:pt modelId="{FD538DE3-3631-4B6C-B184-BCA6F9076C30}" type="sibTrans" cxnId="{3E69D4F6-E05F-4D3E-976E-42AB0C191F42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9A9A01A0-3BBD-42AD-AF8F-68CF134D66F2}">
      <dgm:prSet/>
      <dgm:spPr/>
      <dgm:t>
        <a:bodyPr/>
        <a:lstStyle/>
        <a:p>
          <a:r>
            <a:rPr lang="en-US"/>
            <a:t>Paragraphs should contain one theme and as few sentences as possible</a:t>
          </a:r>
        </a:p>
      </dgm:t>
    </dgm:pt>
    <dgm:pt modelId="{9E782147-DE5C-41BA-8C78-501BD87CE06E}" type="parTrans" cxnId="{0F9B6A9D-7970-46A4-AA58-BC32C0574658}">
      <dgm:prSet/>
      <dgm:spPr/>
      <dgm:t>
        <a:bodyPr/>
        <a:lstStyle/>
        <a:p>
          <a:endParaRPr lang="en-US"/>
        </a:p>
      </dgm:t>
    </dgm:pt>
    <dgm:pt modelId="{D95820E9-F5AD-4609-8398-1EDAEC70C02E}" type="sibTrans" cxnId="{0F9B6A9D-7970-46A4-AA58-BC32C0574658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0D582D9-FB11-4357-B188-D48586DF5310}">
      <dgm:prSet/>
      <dgm:spPr/>
      <dgm:t>
        <a:bodyPr/>
        <a:lstStyle/>
        <a:p>
          <a:r>
            <a:rPr lang="en-US"/>
            <a:t>Use as few words as possible </a:t>
          </a:r>
        </a:p>
      </dgm:t>
    </dgm:pt>
    <dgm:pt modelId="{A21B68BA-F1B6-4F5E-B777-DE3DDE36C74D}" type="parTrans" cxnId="{4C36BCB9-5171-4C49-9657-EA1516471536}">
      <dgm:prSet/>
      <dgm:spPr/>
      <dgm:t>
        <a:bodyPr/>
        <a:lstStyle/>
        <a:p>
          <a:endParaRPr lang="en-US"/>
        </a:p>
      </dgm:t>
    </dgm:pt>
    <dgm:pt modelId="{F9B854F3-FEAB-4D9E-B26C-08F49CC42960}" type="sibTrans" cxnId="{4C36BCB9-5171-4C49-9657-EA1516471536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E0EE046A-F9AF-44EB-AE9E-4BE031CD96E2}">
      <dgm:prSet/>
      <dgm:spPr/>
      <dgm:t>
        <a:bodyPr/>
        <a:lstStyle/>
        <a:p>
          <a:r>
            <a:rPr lang="en-US"/>
            <a:t>KISS</a:t>
          </a:r>
        </a:p>
      </dgm:t>
    </dgm:pt>
    <dgm:pt modelId="{2EFDDC5C-F950-4BDA-9676-29169F078C6B}" type="parTrans" cxnId="{55BCF2FA-945D-4664-9F4A-20B3DF01C49F}">
      <dgm:prSet/>
      <dgm:spPr/>
      <dgm:t>
        <a:bodyPr/>
        <a:lstStyle/>
        <a:p>
          <a:endParaRPr lang="en-US"/>
        </a:p>
      </dgm:t>
    </dgm:pt>
    <dgm:pt modelId="{26C712A8-8C96-4DF1-B10D-DFC3ED76B1A3}" type="sibTrans" cxnId="{55BCF2FA-945D-4664-9F4A-20B3DF01C49F}">
      <dgm:prSet/>
      <dgm:spPr/>
      <dgm:t>
        <a:bodyPr/>
        <a:lstStyle/>
        <a:p>
          <a:endParaRPr lang="en-US"/>
        </a:p>
      </dgm:t>
    </dgm:pt>
    <dgm:pt modelId="{A1332E0C-D4B8-4C81-AAFE-B9B34CE715EC}" type="pres">
      <dgm:prSet presAssocID="{F3B6EED0-274A-46AC-810C-FD21D8DFA519}" presName="Name0" presStyleCnt="0">
        <dgm:presLayoutVars>
          <dgm:animLvl val="lvl"/>
          <dgm:resizeHandles val="exact"/>
        </dgm:presLayoutVars>
      </dgm:prSet>
      <dgm:spPr/>
    </dgm:pt>
    <dgm:pt modelId="{FE7A0BA6-63DA-47CB-B9AC-D5D82FFB4D6F}" type="pres">
      <dgm:prSet presAssocID="{E589069F-9EB8-4FDE-BD58-79BFDE329A35}" presName="compositeNode" presStyleCnt="0">
        <dgm:presLayoutVars>
          <dgm:bulletEnabled val="1"/>
        </dgm:presLayoutVars>
      </dgm:prSet>
      <dgm:spPr/>
    </dgm:pt>
    <dgm:pt modelId="{BCC947E0-1CF6-4A79-9456-306BD5FA50ED}" type="pres">
      <dgm:prSet presAssocID="{E589069F-9EB8-4FDE-BD58-79BFDE329A35}" presName="bgRect" presStyleLbl="bgAccFollowNode1" presStyleIdx="0" presStyleCnt="3"/>
      <dgm:spPr/>
    </dgm:pt>
    <dgm:pt modelId="{1D553F04-A9FB-406E-AFAF-3CC4E946151D}" type="pres">
      <dgm:prSet presAssocID="{FD538DE3-3631-4B6C-B184-BCA6F9076C30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EB35F0B7-DC9B-485D-930E-02E7F20C605E}" type="pres">
      <dgm:prSet presAssocID="{E589069F-9EB8-4FDE-BD58-79BFDE329A35}" presName="bottomLine" presStyleLbl="alignNode1" presStyleIdx="1" presStyleCnt="6">
        <dgm:presLayoutVars/>
      </dgm:prSet>
      <dgm:spPr/>
    </dgm:pt>
    <dgm:pt modelId="{BCD3CFF2-6F4A-4642-8AAE-9690D7822A2E}" type="pres">
      <dgm:prSet presAssocID="{E589069F-9EB8-4FDE-BD58-79BFDE329A35}" presName="nodeText" presStyleLbl="bgAccFollowNode1" presStyleIdx="0" presStyleCnt="3">
        <dgm:presLayoutVars>
          <dgm:bulletEnabled val="1"/>
        </dgm:presLayoutVars>
      </dgm:prSet>
      <dgm:spPr/>
    </dgm:pt>
    <dgm:pt modelId="{E5B9FF6F-D67D-4E5B-87CE-6E174AA96B95}" type="pres">
      <dgm:prSet presAssocID="{FD538DE3-3631-4B6C-B184-BCA6F9076C30}" presName="sibTrans" presStyleCnt="0"/>
      <dgm:spPr/>
    </dgm:pt>
    <dgm:pt modelId="{74B0A384-6E3C-4677-ADF7-9DB3E0E8D6A8}" type="pres">
      <dgm:prSet presAssocID="{9A9A01A0-3BBD-42AD-AF8F-68CF134D66F2}" presName="compositeNode" presStyleCnt="0">
        <dgm:presLayoutVars>
          <dgm:bulletEnabled val="1"/>
        </dgm:presLayoutVars>
      </dgm:prSet>
      <dgm:spPr/>
    </dgm:pt>
    <dgm:pt modelId="{9C0911CB-4963-4B55-94BA-8FD14435652C}" type="pres">
      <dgm:prSet presAssocID="{9A9A01A0-3BBD-42AD-AF8F-68CF134D66F2}" presName="bgRect" presStyleLbl="bgAccFollowNode1" presStyleIdx="1" presStyleCnt="3"/>
      <dgm:spPr/>
    </dgm:pt>
    <dgm:pt modelId="{3F9E1A93-97AC-4D63-892B-D7901A313ACA}" type="pres">
      <dgm:prSet presAssocID="{D95820E9-F5AD-4609-8398-1EDAEC70C02E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8F198F27-24A7-47F8-AA5C-F9E5F81DE90C}" type="pres">
      <dgm:prSet presAssocID="{9A9A01A0-3BBD-42AD-AF8F-68CF134D66F2}" presName="bottomLine" presStyleLbl="alignNode1" presStyleIdx="3" presStyleCnt="6">
        <dgm:presLayoutVars/>
      </dgm:prSet>
      <dgm:spPr/>
    </dgm:pt>
    <dgm:pt modelId="{62E1D7B9-0AD6-4A95-9B28-50E00EDEEA9D}" type="pres">
      <dgm:prSet presAssocID="{9A9A01A0-3BBD-42AD-AF8F-68CF134D66F2}" presName="nodeText" presStyleLbl="bgAccFollowNode1" presStyleIdx="1" presStyleCnt="3">
        <dgm:presLayoutVars>
          <dgm:bulletEnabled val="1"/>
        </dgm:presLayoutVars>
      </dgm:prSet>
      <dgm:spPr/>
    </dgm:pt>
    <dgm:pt modelId="{BAAEE6D0-DBF9-4B07-ACAF-D4EC4724D664}" type="pres">
      <dgm:prSet presAssocID="{D95820E9-F5AD-4609-8398-1EDAEC70C02E}" presName="sibTrans" presStyleCnt="0"/>
      <dgm:spPr/>
    </dgm:pt>
    <dgm:pt modelId="{A9259781-3A16-4D90-9209-F38601D80266}" type="pres">
      <dgm:prSet presAssocID="{70D582D9-FB11-4357-B188-D48586DF5310}" presName="compositeNode" presStyleCnt="0">
        <dgm:presLayoutVars>
          <dgm:bulletEnabled val="1"/>
        </dgm:presLayoutVars>
      </dgm:prSet>
      <dgm:spPr/>
    </dgm:pt>
    <dgm:pt modelId="{55080BF1-0D6F-4C2F-8F3E-67D51186E9F5}" type="pres">
      <dgm:prSet presAssocID="{70D582D9-FB11-4357-B188-D48586DF5310}" presName="bgRect" presStyleLbl="bgAccFollowNode1" presStyleIdx="2" presStyleCnt="3"/>
      <dgm:spPr/>
    </dgm:pt>
    <dgm:pt modelId="{F3B0AA8C-7E7F-4247-B5D9-11BD656FD376}" type="pres">
      <dgm:prSet presAssocID="{F9B854F3-FEAB-4D9E-B26C-08F49CC42960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4847C8C3-B55E-412C-B69F-00AE0343B553}" type="pres">
      <dgm:prSet presAssocID="{70D582D9-FB11-4357-B188-D48586DF5310}" presName="bottomLine" presStyleLbl="alignNode1" presStyleIdx="5" presStyleCnt="6">
        <dgm:presLayoutVars/>
      </dgm:prSet>
      <dgm:spPr/>
    </dgm:pt>
    <dgm:pt modelId="{FD393F04-6E36-47F9-BA6C-6A3E91F1FB14}" type="pres">
      <dgm:prSet presAssocID="{70D582D9-FB11-4357-B188-D48586DF5310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9005DE19-581C-493A-B25B-80608BE50D90}" type="presOf" srcId="{70D582D9-FB11-4357-B188-D48586DF5310}" destId="{55080BF1-0D6F-4C2F-8F3E-67D51186E9F5}" srcOrd="0" destOrd="0" presId="urn:microsoft.com/office/officeart/2016/7/layout/BasicLinearProcessNumbered"/>
    <dgm:cxn modelId="{CFE0DC1C-D50B-4806-8C66-A979FB5F0F53}" type="presOf" srcId="{F9B854F3-FEAB-4D9E-B26C-08F49CC42960}" destId="{F3B0AA8C-7E7F-4247-B5D9-11BD656FD376}" srcOrd="0" destOrd="0" presId="urn:microsoft.com/office/officeart/2016/7/layout/BasicLinearProcessNumbered"/>
    <dgm:cxn modelId="{4A1D133C-73C5-49D5-9BCA-431D47166349}" type="presOf" srcId="{E0EE046A-F9AF-44EB-AE9E-4BE031CD96E2}" destId="{FD393F04-6E36-47F9-BA6C-6A3E91F1FB14}" srcOrd="0" destOrd="1" presId="urn:microsoft.com/office/officeart/2016/7/layout/BasicLinearProcessNumbered"/>
    <dgm:cxn modelId="{C7AD4763-38C9-40B8-838E-A73F91CF0F17}" type="presOf" srcId="{E589069F-9EB8-4FDE-BD58-79BFDE329A35}" destId="{BCD3CFF2-6F4A-4642-8AAE-9690D7822A2E}" srcOrd="1" destOrd="0" presId="urn:microsoft.com/office/officeart/2016/7/layout/BasicLinearProcessNumbered"/>
    <dgm:cxn modelId="{4284D654-6EAB-41F0-940F-56B07E382E60}" type="presOf" srcId="{D95820E9-F5AD-4609-8398-1EDAEC70C02E}" destId="{3F9E1A93-97AC-4D63-892B-D7901A313ACA}" srcOrd="0" destOrd="0" presId="urn:microsoft.com/office/officeart/2016/7/layout/BasicLinearProcessNumbered"/>
    <dgm:cxn modelId="{0F9B6A9D-7970-46A4-AA58-BC32C0574658}" srcId="{F3B6EED0-274A-46AC-810C-FD21D8DFA519}" destId="{9A9A01A0-3BBD-42AD-AF8F-68CF134D66F2}" srcOrd="1" destOrd="0" parTransId="{9E782147-DE5C-41BA-8C78-501BD87CE06E}" sibTransId="{D95820E9-F5AD-4609-8398-1EDAEC70C02E}"/>
    <dgm:cxn modelId="{69EF23B4-3D9B-4234-902B-98167F21694F}" type="presOf" srcId="{E589069F-9EB8-4FDE-BD58-79BFDE329A35}" destId="{BCC947E0-1CF6-4A79-9456-306BD5FA50ED}" srcOrd="0" destOrd="0" presId="urn:microsoft.com/office/officeart/2016/7/layout/BasicLinearProcessNumbered"/>
    <dgm:cxn modelId="{565FC6B5-2DDB-4FBE-AF19-E00A1CC9ABF6}" type="presOf" srcId="{70D582D9-FB11-4357-B188-D48586DF5310}" destId="{FD393F04-6E36-47F9-BA6C-6A3E91F1FB14}" srcOrd="1" destOrd="0" presId="urn:microsoft.com/office/officeart/2016/7/layout/BasicLinearProcessNumbered"/>
    <dgm:cxn modelId="{4C36BCB9-5171-4C49-9657-EA1516471536}" srcId="{F3B6EED0-274A-46AC-810C-FD21D8DFA519}" destId="{70D582D9-FB11-4357-B188-D48586DF5310}" srcOrd="2" destOrd="0" parTransId="{A21B68BA-F1B6-4F5E-B777-DE3DDE36C74D}" sibTransId="{F9B854F3-FEAB-4D9E-B26C-08F49CC42960}"/>
    <dgm:cxn modelId="{7DE0ADCD-C337-4374-B538-EE960C115D1B}" type="presOf" srcId="{9A9A01A0-3BBD-42AD-AF8F-68CF134D66F2}" destId="{9C0911CB-4963-4B55-94BA-8FD14435652C}" srcOrd="0" destOrd="0" presId="urn:microsoft.com/office/officeart/2016/7/layout/BasicLinearProcessNumbered"/>
    <dgm:cxn modelId="{998E73E8-D9F8-44B9-877B-1F6BEDABD962}" type="presOf" srcId="{9A9A01A0-3BBD-42AD-AF8F-68CF134D66F2}" destId="{62E1D7B9-0AD6-4A95-9B28-50E00EDEEA9D}" srcOrd="1" destOrd="0" presId="urn:microsoft.com/office/officeart/2016/7/layout/BasicLinearProcessNumbered"/>
    <dgm:cxn modelId="{7F2BBEEA-287C-4AB5-9448-1DAD4420EC70}" type="presOf" srcId="{F3B6EED0-274A-46AC-810C-FD21D8DFA519}" destId="{A1332E0C-D4B8-4C81-AAFE-B9B34CE715EC}" srcOrd="0" destOrd="0" presId="urn:microsoft.com/office/officeart/2016/7/layout/BasicLinearProcessNumbered"/>
    <dgm:cxn modelId="{7A5498F4-D014-4273-9FF3-2831136B9C4A}" type="presOf" srcId="{FD538DE3-3631-4B6C-B184-BCA6F9076C30}" destId="{1D553F04-A9FB-406E-AFAF-3CC4E946151D}" srcOrd="0" destOrd="0" presId="urn:microsoft.com/office/officeart/2016/7/layout/BasicLinearProcessNumbered"/>
    <dgm:cxn modelId="{3E69D4F6-E05F-4D3E-976E-42AB0C191F42}" srcId="{F3B6EED0-274A-46AC-810C-FD21D8DFA519}" destId="{E589069F-9EB8-4FDE-BD58-79BFDE329A35}" srcOrd="0" destOrd="0" parTransId="{C005C673-89FD-4478-B9E7-7E90A5D3E49E}" sibTransId="{FD538DE3-3631-4B6C-B184-BCA6F9076C30}"/>
    <dgm:cxn modelId="{55BCF2FA-945D-4664-9F4A-20B3DF01C49F}" srcId="{70D582D9-FB11-4357-B188-D48586DF5310}" destId="{E0EE046A-F9AF-44EB-AE9E-4BE031CD96E2}" srcOrd="0" destOrd="0" parTransId="{2EFDDC5C-F950-4BDA-9676-29169F078C6B}" sibTransId="{26C712A8-8C96-4DF1-B10D-DFC3ED76B1A3}"/>
    <dgm:cxn modelId="{809D0752-9CE7-4EFA-9FEC-62A8F2DA3487}" type="presParOf" srcId="{A1332E0C-D4B8-4C81-AAFE-B9B34CE715EC}" destId="{FE7A0BA6-63DA-47CB-B9AC-D5D82FFB4D6F}" srcOrd="0" destOrd="0" presId="urn:microsoft.com/office/officeart/2016/7/layout/BasicLinearProcessNumbered"/>
    <dgm:cxn modelId="{21627608-2E10-4E57-B6DF-2D2B814FBE80}" type="presParOf" srcId="{FE7A0BA6-63DA-47CB-B9AC-D5D82FFB4D6F}" destId="{BCC947E0-1CF6-4A79-9456-306BD5FA50ED}" srcOrd="0" destOrd="0" presId="urn:microsoft.com/office/officeart/2016/7/layout/BasicLinearProcessNumbered"/>
    <dgm:cxn modelId="{30A71284-2967-45A6-BDCC-2CD0FBAE0636}" type="presParOf" srcId="{FE7A0BA6-63DA-47CB-B9AC-D5D82FFB4D6F}" destId="{1D553F04-A9FB-406E-AFAF-3CC4E946151D}" srcOrd="1" destOrd="0" presId="urn:microsoft.com/office/officeart/2016/7/layout/BasicLinearProcessNumbered"/>
    <dgm:cxn modelId="{D7250C0D-8C83-40A8-BC04-53FB06B2D8BC}" type="presParOf" srcId="{FE7A0BA6-63DA-47CB-B9AC-D5D82FFB4D6F}" destId="{EB35F0B7-DC9B-485D-930E-02E7F20C605E}" srcOrd="2" destOrd="0" presId="urn:microsoft.com/office/officeart/2016/7/layout/BasicLinearProcessNumbered"/>
    <dgm:cxn modelId="{0EDBFAD6-4F06-4E60-BA88-CD41D1FE4E4C}" type="presParOf" srcId="{FE7A0BA6-63DA-47CB-B9AC-D5D82FFB4D6F}" destId="{BCD3CFF2-6F4A-4642-8AAE-9690D7822A2E}" srcOrd="3" destOrd="0" presId="urn:microsoft.com/office/officeart/2016/7/layout/BasicLinearProcessNumbered"/>
    <dgm:cxn modelId="{2D725CBC-D3B8-4E23-898C-1D7743875C21}" type="presParOf" srcId="{A1332E0C-D4B8-4C81-AAFE-B9B34CE715EC}" destId="{E5B9FF6F-D67D-4E5B-87CE-6E174AA96B95}" srcOrd="1" destOrd="0" presId="urn:microsoft.com/office/officeart/2016/7/layout/BasicLinearProcessNumbered"/>
    <dgm:cxn modelId="{FF2ADC9E-A9EA-4777-B4F8-538A9D4E8581}" type="presParOf" srcId="{A1332E0C-D4B8-4C81-AAFE-B9B34CE715EC}" destId="{74B0A384-6E3C-4677-ADF7-9DB3E0E8D6A8}" srcOrd="2" destOrd="0" presId="urn:microsoft.com/office/officeart/2016/7/layout/BasicLinearProcessNumbered"/>
    <dgm:cxn modelId="{5CC3A4EF-1506-47B2-9A87-58AC92B678D0}" type="presParOf" srcId="{74B0A384-6E3C-4677-ADF7-9DB3E0E8D6A8}" destId="{9C0911CB-4963-4B55-94BA-8FD14435652C}" srcOrd="0" destOrd="0" presId="urn:microsoft.com/office/officeart/2016/7/layout/BasicLinearProcessNumbered"/>
    <dgm:cxn modelId="{7DDB4E40-C6B9-4E0C-899E-A90635FBDBB9}" type="presParOf" srcId="{74B0A384-6E3C-4677-ADF7-9DB3E0E8D6A8}" destId="{3F9E1A93-97AC-4D63-892B-D7901A313ACA}" srcOrd="1" destOrd="0" presId="urn:microsoft.com/office/officeart/2016/7/layout/BasicLinearProcessNumbered"/>
    <dgm:cxn modelId="{A6CFBF0D-6F65-4B96-9811-A7528D3A400D}" type="presParOf" srcId="{74B0A384-6E3C-4677-ADF7-9DB3E0E8D6A8}" destId="{8F198F27-24A7-47F8-AA5C-F9E5F81DE90C}" srcOrd="2" destOrd="0" presId="urn:microsoft.com/office/officeart/2016/7/layout/BasicLinearProcessNumbered"/>
    <dgm:cxn modelId="{03BDFC6E-FA96-4754-8FA1-7EA0BE46EF45}" type="presParOf" srcId="{74B0A384-6E3C-4677-ADF7-9DB3E0E8D6A8}" destId="{62E1D7B9-0AD6-4A95-9B28-50E00EDEEA9D}" srcOrd="3" destOrd="0" presId="urn:microsoft.com/office/officeart/2016/7/layout/BasicLinearProcessNumbered"/>
    <dgm:cxn modelId="{D4C7D2AC-7084-41C6-ACFF-7FF002A1E715}" type="presParOf" srcId="{A1332E0C-D4B8-4C81-AAFE-B9B34CE715EC}" destId="{BAAEE6D0-DBF9-4B07-ACAF-D4EC4724D664}" srcOrd="3" destOrd="0" presId="urn:microsoft.com/office/officeart/2016/7/layout/BasicLinearProcessNumbered"/>
    <dgm:cxn modelId="{DAEA21ED-E70E-4430-A3E4-B563E48F4D37}" type="presParOf" srcId="{A1332E0C-D4B8-4C81-AAFE-B9B34CE715EC}" destId="{A9259781-3A16-4D90-9209-F38601D80266}" srcOrd="4" destOrd="0" presId="urn:microsoft.com/office/officeart/2016/7/layout/BasicLinearProcessNumbered"/>
    <dgm:cxn modelId="{E7A54691-F49D-4227-80C1-9D0DD93D46FA}" type="presParOf" srcId="{A9259781-3A16-4D90-9209-F38601D80266}" destId="{55080BF1-0D6F-4C2F-8F3E-67D51186E9F5}" srcOrd="0" destOrd="0" presId="urn:microsoft.com/office/officeart/2016/7/layout/BasicLinearProcessNumbered"/>
    <dgm:cxn modelId="{3C620353-87D6-49CC-80E1-9A5FBFC70C58}" type="presParOf" srcId="{A9259781-3A16-4D90-9209-F38601D80266}" destId="{F3B0AA8C-7E7F-4247-B5D9-11BD656FD376}" srcOrd="1" destOrd="0" presId="urn:microsoft.com/office/officeart/2016/7/layout/BasicLinearProcessNumbered"/>
    <dgm:cxn modelId="{0636CABD-C2D5-44CF-A11E-E247DFEF76A1}" type="presParOf" srcId="{A9259781-3A16-4D90-9209-F38601D80266}" destId="{4847C8C3-B55E-412C-B69F-00AE0343B553}" srcOrd="2" destOrd="0" presId="urn:microsoft.com/office/officeart/2016/7/layout/BasicLinearProcessNumbered"/>
    <dgm:cxn modelId="{4D5AA071-6CC6-4011-AB35-EC7482F89F02}" type="presParOf" srcId="{A9259781-3A16-4D90-9209-F38601D80266}" destId="{FD393F04-6E36-47F9-BA6C-6A3E91F1FB1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8C9724-2EB3-4B36-B854-C16E8C3F077B}" type="doc">
      <dgm:prSet loTypeId="urn:microsoft.com/office/officeart/2005/8/layout/vList5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7E681B3-C6F1-4326-BB30-ADC04122EDF5}">
      <dgm:prSet/>
      <dgm:spPr/>
      <dgm:t>
        <a:bodyPr/>
        <a:lstStyle/>
        <a:p>
          <a:r>
            <a:rPr lang="en-US"/>
            <a:t>Significance</a:t>
          </a:r>
        </a:p>
      </dgm:t>
    </dgm:pt>
    <dgm:pt modelId="{E0F08930-2463-4E94-A9A2-B8B834E480A4}" type="parTrans" cxnId="{5F89BF80-6567-47D8-A9B8-09EFA70272FE}">
      <dgm:prSet/>
      <dgm:spPr/>
      <dgm:t>
        <a:bodyPr/>
        <a:lstStyle/>
        <a:p>
          <a:endParaRPr lang="en-US"/>
        </a:p>
      </dgm:t>
    </dgm:pt>
    <dgm:pt modelId="{F31746D0-4538-45A6-B308-CB3CA2F56B2D}" type="sibTrans" cxnId="{5F89BF80-6567-47D8-A9B8-09EFA70272FE}">
      <dgm:prSet/>
      <dgm:spPr/>
      <dgm:t>
        <a:bodyPr/>
        <a:lstStyle/>
        <a:p>
          <a:endParaRPr lang="en-US"/>
        </a:p>
      </dgm:t>
    </dgm:pt>
    <dgm:pt modelId="{F8F72B3D-9F5D-4A57-AE4F-AE4E0F754A0E}">
      <dgm:prSet/>
      <dgm:spPr/>
      <dgm:t>
        <a:bodyPr/>
        <a:lstStyle/>
        <a:p>
          <a:r>
            <a:rPr lang="en-US"/>
            <a:t>Is it an important problem?</a:t>
          </a:r>
        </a:p>
      </dgm:t>
    </dgm:pt>
    <dgm:pt modelId="{EC0E9CD6-C902-4B34-8B8F-1BFF92A948F1}" type="parTrans" cxnId="{8023ACE5-A34D-4077-A3FB-12AB1DD0B5EF}">
      <dgm:prSet/>
      <dgm:spPr/>
      <dgm:t>
        <a:bodyPr/>
        <a:lstStyle/>
        <a:p>
          <a:endParaRPr lang="en-US"/>
        </a:p>
      </dgm:t>
    </dgm:pt>
    <dgm:pt modelId="{38409498-19E8-4D97-9F4D-D661AECE15F1}" type="sibTrans" cxnId="{8023ACE5-A34D-4077-A3FB-12AB1DD0B5EF}">
      <dgm:prSet/>
      <dgm:spPr/>
      <dgm:t>
        <a:bodyPr/>
        <a:lstStyle/>
        <a:p>
          <a:endParaRPr lang="en-US"/>
        </a:p>
      </dgm:t>
    </dgm:pt>
    <dgm:pt modelId="{462A2FC3-8019-42DA-BB46-66EB8AD7B6BE}">
      <dgm:prSet/>
      <dgm:spPr/>
      <dgm:t>
        <a:bodyPr/>
        <a:lstStyle/>
        <a:p>
          <a:r>
            <a:rPr lang="en-US"/>
            <a:t>Innovation</a:t>
          </a:r>
        </a:p>
      </dgm:t>
    </dgm:pt>
    <dgm:pt modelId="{609E74D8-1BC9-4D29-9752-E404A0357ADC}" type="parTrans" cxnId="{1DEDD784-2FD9-4E89-B344-2778FBF6EE9A}">
      <dgm:prSet/>
      <dgm:spPr/>
      <dgm:t>
        <a:bodyPr/>
        <a:lstStyle/>
        <a:p>
          <a:endParaRPr lang="en-US"/>
        </a:p>
      </dgm:t>
    </dgm:pt>
    <dgm:pt modelId="{ABDC3227-4F06-4206-AEA8-B85CDFB4BB1E}" type="sibTrans" cxnId="{1DEDD784-2FD9-4E89-B344-2778FBF6EE9A}">
      <dgm:prSet/>
      <dgm:spPr/>
      <dgm:t>
        <a:bodyPr/>
        <a:lstStyle/>
        <a:p>
          <a:endParaRPr lang="en-US"/>
        </a:p>
      </dgm:t>
    </dgm:pt>
    <dgm:pt modelId="{1C9E2685-4C95-4F78-9CA3-2E303782CE9A}">
      <dgm:prSet/>
      <dgm:spPr/>
      <dgm:t>
        <a:bodyPr/>
        <a:lstStyle/>
        <a:p>
          <a:r>
            <a:rPr lang="en-US"/>
            <a:t>Is it new and unique?</a:t>
          </a:r>
        </a:p>
      </dgm:t>
    </dgm:pt>
    <dgm:pt modelId="{F5515D6D-B097-49AD-988B-CE4F34A8DC16}" type="parTrans" cxnId="{99174C74-AFFF-495D-A54F-6B4220CDE93A}">
      <dgm:prSet/>
      <dgm:spPr/>
      <dgm:t>
        <a:bodyPr/>
        <a:lstStyle/>
        <a:p>
          <a:endParaRPr lang="en-US"/>
        </a:p>
      </dgm:t>
    </dgm:pt>
    <dgm:pt modelId="{F95048E6-17D8-41C1-8233-5D43160DAA3B}" type="sibTrans" cxnId="{99174C74-AFFF-495D-A54F-6B4220CDE93A}">
      <dgm:prSet/>
      <dgm:spPr/>
      <dgm:t>
        <a:bodyPr/>
        <a:lstStyle/>
        <a:p>
          <a:endParaRPr lang="en-US"/>
        </a:p>
      </dgm:t>
    </dgm:pt>
    <dgm:pt modelId="{E838A555-F07A-4101-961B-794BF2212F4B}">
      <dgm:prSet/>
      <dgm:spPr/>
      <dgm:t>
        <a:bodyPr/>
        <a:lstStyle/>
        <a:p>
          <a:r>
            <a:rPr lang="en-US"/>
            <a:t>Investigators</a:t>
          </a:r>
        </a:p>
      </dgm:t>
    </dgm:pt>
    <dgm:pt modelId="{538B812D-27A5-4C3B-9BBF-C4668AD06E96}" type="parTrans" cxnId="{9030F97B-E12B-4DB4-B87A-3F3A4294D377}">
      <dgm:prSet/>
      <dgm:spPr/>
      <dgm:t>
        <a:bodyPr/>
        <a:lstStyle/>
        <a:p>
          <a:endParaRPr lang="en-US"/>
        </a:p>
      </dgm:t>
    </dgm:pt>
    <dgm:pt modelId="{B509E13C-5693-4D57-838C-6FC310DF89DC}" type="sibTrans" cxnId="{9030F97B-E12B-4DB4-B87A-3F3A4294D377}">
      <dgm:prSet/>
      <dgm:spPr/>
      <dgm:t>
        <a:bodyPr/>
        <a:lstStyle/>
        <a:p>
          <a:endParaRPr lang="en-US"/>
        </a:p>
      </dgm:t>
    </dgm:pt>
    <dgm:pt modelId="{A82D1DC5-7CF6-4142-B59C-721F87EF0B08}">
      <dgm:prSet/>
      <dgm:spPr/>
      <dgm:t>
        <a:bodyPr/>
        <a:lstStyle/>
        <a:p>
          <a:r>
            <a:rPr lang="en-US" dirty="0"/>
            <a:t>Are they suited to do this?</a:t>
          </a:r>
        </a:p>
      </dgm:t>
    </dgm:pt>
    <dgm:pt modelId="{6E02A19F-81B4-4EFA-B79C-12C07919BE63}" type="parTrans" cxnId="{F39F8884-F357-40C7-9AFD-B5572B24610D}">
      <dgm:prSet/>
      <dgm:spPr/>
      <dgm:t>
        <a:bodyPr/>
        <a:lstStyle/>
        <a:p>
          <a:endParaRPr lang="en-US"/>
        </a:p>
      </dgm:t>
    </dgm:pt>
    <dgm:pt modelId="{5BF7AB04-2ABC-43A2-872B-7AB87BD0EDFA}" type="sibTrans" cxnId="{F39F8884-F357-40C7-9AFD-B5572B24610D}">
      <dgm:prSet/>
      <dgm:spPr/>
      <dgm:t>
        <a:bodyPr/>
        <a:lstStyle/>
        <a:p>
          <a:endParaRPr lang="en-US"/>
        </a:p>
      </dgm:t>
    </dgm:pt>
    <dgm:pt modelId="{4AF63677-0E15-4240-A421-1150A6444242}">
      <dgm:prSet/>
      <dgm:spPr/>
      <dgm:t>
        <a:bodyPr/>
        <a:lstStyle/>
        <a:p>
          <a:r>
            <a:rPr lang="en-US"/>
            <a:t>Approach</a:t>
          </a:r>
        </a:p>
      </dgm:t>
    </dgm:pt>
    <dgm:pt modelId="{A3E8047B-9266-4096-83B8-F758B94E4E30}" type="parTrans" cxnId="{0996196E-510A-49CF-B266-3779E10B307F}">
      <dgm:prSet/>
      <dgm:spPr/>
      <dgm:t>
        <a:bodyPr/>
        <a:lstStyle/>
        <a:p>
          <a:endParaRPr lang="en-US"/>
        </a:p>
      </dgm:t>
    </dgm:pt>
    <dgm:pt modelId="{0B8322DD-C97C-48F8-888F-3846B17F94D7}" type="sibTrans" cxnId="{0996196E-510A-49CF-B266-3779E10B307F}">
      <dgm:prSet/>
      <dgm:spPr/>
      <dgm:t>
        <a:bodyPr/>
        <a:lstStyle/>
        <a:p>
          <a:endParaRPr lang="en-US"/>
        </a:p>
      </dgm:t>
    </dgm:pt>
    <dgm:pt modelId="{17B75B1B-3D7E-4DB3-8836-034A72AE9299}">
      <dgm:prSet/>
      <dgm:spPr/>
      <dgm:t>
        <a:bodyPr/>
        <a:lstStyle/>
        <a:p>
          <a:r>
            <a:rPr lang="en-US"/>
            <a:t>Is there scientific merit to the strategy?</a:t>
          </a:r>
        </a:p>
      </dgm:t>
    </dgm:pt>
    <dgm:pt modelId="{010012C5-DB24-4F13-8348-08D5A0A744C5}" type="parTrans" cxnId="{EB74841B-76FA-4207-AC31-471AFE8A5FD8}">
      <dgm:prSet/>
      <dgm:spPr/>
      <dgm:t>
        <a:bodyPr/>
        <a:lstStyle/>
        <a:p>
          <a:endParaRPr lang="en-US"/>
        </a:p>
      </dgm:t>
    </dgm:pt>
    <dgm:pt modelId="{38A89B89-0F33-4E0F-B3F4-F775440DC721}" type="sibTrans" cxnId="{EB74841B-76FA-4207-AC31-471AFE8A5FD8}">
      <dgm:prSet/>
      <dgm:spPr/>
      <dgm:t>
        <a:bodyPr/>
        <a:lstStyle/>
        <a:p>
          <a:endParaRPr lang="en-US"/>
        </a:p>
      </dgm:t>
    </dgm:pt>
    <dgm:pt modelId="{E2588336-0783-4EA7-B7FB-ACC6D5F2DD34}">
      <dgm:prSet/>
      <dgm:spPr/>
      <dgm:t>
        <a:bodyPr/>
        <a:lstStyle/>
        <a:p>
          <a:r>
            <a:rPr lang="en-US"/>
            <a:t>Environment</a:t>
          </a:r>
        </a:p>
      </dgm:t>
    </dgm:pt>
    <dgm:pt modelId="{F7E7E25D-35AD-4B55-99A3-16BF2A744299}" type="parTrans" cxnId="{6ABF1FED-87C3-4932-817B-CA036BE0FE08}">
      <dgm:prSet/>
      <dgm:spPr/>
      <dgm:t>
        <a:bodyPr/>
        <a:lstStyle/>
        <a:p>
          <a:endParaRPr lang="en-US"/>
        </a:p>
      </dgm:t>
    </dgm:pt>
    <dgm:pt modelId="{4BB82579-AD97-4902-BC64-45F6EF80345D}" type="sibTrans" cxnId="{6ABF1FED-87C3-4932-817B-CA036BE0FE08}">
      <dgm:prSet/>
      <dgm:spPr/>
      <dgm:t>
        <a:bodyPr/>
        <a:lstStyle/>
        <a:p>
          <a:endParaRPr lang="en-US"/>
        </a:p>
      </dgm:t>
    </dgm:pt>
    <dgm:pt modelId="{14CB1768-C246-47CE-8ACF-FDD01827E5BA}">
      <dgm:prSet/>
      <dgm:spPr/>
      <dgm:t>
        <a:bodyPr/>
        <a:lstStyle/>
        <a:p>
          <a:r>
            <a:rPr lang="en-US" dirty="0"/>
            <a:t>Are there institutional resources?</a:t>
          </a:r>
        </a:p>
      </dgm:t>
    </dgm:pt>
    <dgm:pt modelId="{263AE4BA-CBD7-43F0-9B0C-6395A54D7905}" type="parTrans" cxnId="{5455C392-E90E-41ED-ACAD-A656E3504F99}">
      <dgm:prSet/>
      <dgm:spPr/>
      <dgm:t>
        <a:bodyPr/>
        <a:lstStyle/>
        <a:p>
          <a:endParaRPr lang="en-US"/>
        </a:p>
      </dgm:t>
    </dgm:pt>
    <dgm:pt modelId="{3B6962A2-3BC2-4EBD-B445-141F1B70C754}" type="sibTrans" cxnId="{5455C392-E90E-41ED-ACAD-A656E3504F99}">
      <dgm:prSet/>
      <dgm:spPr/>
      <dgm:t>
        <a:bodyPr/>
        <a:lstStyle/>
        <a:p>
          <a:endParaRPr lang="en-US"/>
        </a:p>
      </dgm:t>
    </dgm:pt>
    <dgm:pt modelId="{467BABC6-0047-46C9-B3F4-5F2837BD102A}" type="pres">
      <dgm:prSet presAssocID="{ED8C9724-2EB3-4B36-B854-C16E8C3F077B}" presName="Name0" presStyleCnt="0">
        <dgm:presLayoutVars>
          <dgm:dir/>
          <dgm:animLvl val="lvl"/>
          <dgm:resizeHandles val="exact"/>
        </dgm:presLayoutVars>
      </dgm:prSet>
      <dgm:spPr/>
    </dgm:pt>
    <dgm:pt modelId="{8A22A704-5D9F-4E57-9F25-43BF88224F09}" type="pres">
      <dgm:prSet presAssocID="{77E681B3-C6F1-4326-BB30-ADC04122EDF5}" presName="linNode" presStyleCnt="0"/>
      <dgm:spPr/>
    </dgm:pt>
    <dgm:pt modelId="{8AC0D250-F3FB-4680-AC1F-08BD991C7D41}" type="pres">
      <dgm:prSet presAssocID="{77E681B3-C6F1-4326-BB30-ADC04122EDF5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5B4FEAC5-C72C-4824-8A4C-D81CAFE933D3}" type="pres">
      <dgm:prSet presAssocID="{77E681B3-C6F1-4326-BB30-ADC04122EDF5}" presName="descendantText" presStyleLbl="alignAccFollowNode1" presStyleIdx="0" presStyleCnt="5">
        <dgm:presLayoutVars>
          <dgm:bulletEnabled val="1"/>
        </dgm:presLayoutVars>
      </dgm:prSet>
      <dgm:spPr/>
    </dgm:pt>
    <dgm:pt modelId="{F4BE1A42-48E7-481D-A2A2-076106E05320}" type="pres">
      <dgm:prSet presAssocID="{F31746D0-4538-45A6-B308-CB3CA2F56B2D}" presName="sp" presStyleCnt="0"/>
      <dgm:spPr/>
    </dgm:pt>
    <dgm:pt modelId="{C0513838-5860-4964-AD46-E76DF30DBF06}" type="pres">
      <dgm:prSet presAssocID="{462A2FC3-8019-42DA-BB46-66EB8AD7B6BE}" presName="linNode" presStyleCnt="0"/>
      <dgm:spPr/>
    </dgm:pt>
    <dgm:pt modelId="{D182B65C-D6AB-4698-BECC-115B77624461}" type="pres">
      <dgm:prSet presAssocID="{462A2FC3-8019-42DA-BB46-66EB8AD7B6BE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033AF82A-609A-45E3-A16C-04E364309D53}" type="pres">
      <dgm:prSet presAssocID="{462A2FC3-8019-42DA-BB46-66EB8AD7B6BE}" presName="descendantText" presStyleLbl="alignAccFollowNode1" presStyleIdx="1" presStyleCnt="5">
        <dgm:presLayoutVars>
          <dgm:bulletEnabled val="1"/>
        </dgm:presLayoutVars>
      </dgm:prSet>
      <dgm:spPr/>
    </dgm:pt>
    <dgm:pt modelId="{5D53F0F2-9043-4D02-9C22-3FE471CA8AA1}" type="pres">
      <dgm:prSet presAssocID="{ABDC3227-4F06-4206-AEA8-B85CDFB4BB1E}" presName="sp" presStyleCnt="0"/>
      <dgm:spPr/>
    </dgm:pt>
    <dgm:pt modelId="{6C802B8D-EF54-44A4-B6AC-0D92EEC76109}" type="pres">
      <dgm:prSet presAssocID="{E838A555-F07A-4101-961B-794BF2212F4B}" presName="linNode" presStyleCnt="0"/>
      <dgm:spPr/>
    </dgm:pt>
    <dgm:pt modelId="{9371F40B-06B6-49AA-B03D-0CAF3851485B}" type="pres">
      <dgm:prSet presAssocID="{E838A555-F07A-4101-961B-794BF2212F4B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D485835D-9717-4BEF-8514-7D529527755C}" type="pres">
      <dgm:prSet presAssocID="{E838A555-F07A-4101-961B-794BF2212F4B}" presName="descendantText" presStyleLbl="alignAccFollowNode1" presStyleIdx="2" presStyleCnt="5">
        <dgm:presLayoutVars>
          <dgm:bulletEnabled val="1"/>
        </dgm:presLayoutVars>
      </dgm:prSet>
      <dgm:spPr/>
    </dgm:pt>
    <dgm:pt modelId="{3C738EB1-D68C-44BA-A825-44196FF49C8D}" type="pres">
      <dgm:prSet presAssocID="{B509E13C-5693-4D57-838C-6FC310DF89DC}" presName="sp" presStyleCnt="0"/>
      <dgm:spPr/>
    </dgm:pt>
    <dgm:pt modelId="{E2CDE698-96B9-428A-A9DD-8D56DE6FFDBC}" type="pres">
      <dgm:prSet presAssocID="{4AF63677-0E15-4240-A421-1150A6444242}" presName="linNode" presStyleCnt="0"/>
      <dgm:spPr/>
    </dgm:pt>
    <dgm:pt modelId="{15650B5C-0353-44CA-A3D8-25D8612D5097}" type="pres">
      <dgm:prSet presAssocID="{4AF63677-0E15-4240-A421-1150A6444242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428A27AF-3F22-4830-B5BD-1C2B8CD6C715}" type="pres">
      <dgm:prSet presAssocID="{4AF63677-0E15-4240-A421-1150A6444242}" presName="descendantText" presStyleLbl="alignAccFollowNode1" presStyleIdx="3" presStyleCnt="5">
        <dgm:presLayoutVars>
          <dgm:bulletEnabled val="1"/>
        </dgm:presLayoutVars>
      </dgm:prSet>
      <dgm:spPr/>
    </dgm:pt>
    <dgm:pt modelId="{1BF91525-D809-4076-AA28-9326C840876A}" type="pres">
      <dgm:prSet presAssocID="{0B8322DD-C97C-48F8-888F-3846B17F94D7}" presName="sp" presStyleCnt="0"/>
      <dgm:spPr/>
    </dgm:pt>
    <dgm:pt modelId="{DBB39868-7BEC-4418-8FD5-990E174B4203}" type="pres">
      <dgm:prSet presAssocID="{E2588336-0783-4EA7-B7FB-ACC6D5F2DD34}" presName="linNode" presStyleCnt="0"/>
      <dgm:spPr/>
    </dgm:pt>
    <dgm:pt modelId="{163BB8F1-58F7-4B31-806D-466E0447C657}" type="pres">
      <dgm:prSet presAssocID="{E2588336-0783-4EA7-B7FB-ACC6D5F2DD34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C8D860EA-1B60-45E3-9F7C-ED9736AC03A2}" type="pres">
      <dgm:prSet presAssocID="{E2588336-0783-4EA7-B7FB-ACC6D5F2DD34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CDFDFD01-6364-4DCC-BA0D-806FBE9D5145}" type="presOf" srcId="{77E681B3-C6F1-4326-BB30-ADC04122EDF5}" destId="{8AC0D250-F3FB-4680-AC1F-08BD991C7D41}" srcOrd="0" destOrd="0" presId="urn:microsoft.com/office/officeart/2005/8/layout/vList5"/>
    <dgm:cxn modelId="{42C2FC13-3BCC-4732-A08B-DDD33C3E4FBF}" type="presOf" srcId="{1C9E2685-4C95-4F78-9CA3-2E303782CE9A}" destId="{033AF82A-609A-45E3-A16C-04E364309D53}" srcOrd="0" destOrd="0" presId="urn:microsoft.com/office/officeart/2005/8/layout/vList5"/>
    <dgm:cxn modelId="{EB74841B-76FA-4207-AC31-471AFE8A5FD8}" srcId="{4AF63677-0E15-4240-A421-1150A6444242}" destId="{17B75B1B-3D7E-4DB3-8836-034A72AE9299}" srcOrd="0" destOrd="0" parTransId="{010012C5-DB24-4F13-8348-08D5A0A744C5}" sibTransId="{38A89B89-0F33-4E0F-B3F4-F775440DC721}"/>
    <dgm:cxn modelId="{4249CA5D-0F6E-4C90-A484-BF40A5D88B55}" type="presOf" srcId="{E2588336-0783-4EA7-B7FB-ACC6D5F2DD34}" destId="{163BB8F1-58F7-4B31-806D-466E0447C657}" srcOrd="0" destOrd="0" presId="urn:microsoft.com/office/officeart/2005/8/layout/vList5"/>
    <dgm:cxn modelId="{D72DAA62-E99C-42AB-A68A-4474276BB04A}" type="presOf" srcId="{4AF63677-0E15-4240-A421-1150A6444242}" destId="{15650B5C-0353-44CA-A3D8-25D8612D5097}" srcOrd="0" destOrd="0" presId="urn:microsoft.com/office/officeart/2005/8/layout/vList5"/>
    <dgm:cxn modelId="{0996196E-510A-49CF-B266-3779E10B307F}" srcId="{ED8C9724-2EB3-4B36-B854-C16E8C3F077B}" destId="{4AF63677-0E15-4240-A421-1150A6444242}" srcOrd="3" destOrd="0" parTransId="{A3E8047B-9266-4096-83B8-F758B94E4E30}" sibTransId="{0B8322DD-C97C-48F8-888F-3846B17F94D7}"/>
    <dgm:cxn modelId="{A55B6553-376A-407D-9247-DCD0FC7C5F97}" type="presOf" srcId="{F8F72B3D-9F5D-4A57-AE4F-AE4E0F754A0E}" destId="{5B4FEAC5-C72C-4824-8A4C-D81CAFE933D3}" srcOrd="0" destOrd="0" presId="urn:microsoft.com/office/officeart/2005/8/layout/vList5"/>
    <dgm:cxn modelId="{99174C74-AFFF-495D-A54F-6B4220CDE93A}" srcId="{462A2FC3-8019-42DA-BB46-66EB8AD7B6BE}" destId="{1C9E2685-4C95-4F78-9CA3-2E303782CE9A}" srcOrd="0" destOrd="0" parTransId="{F5515D6D-B097-49AD-988B-CE4F34A8DC16}" sibTransId="{F95048E6-17D8-41C1-8233-5D43160DAA3B}"/>
    <dgm:cxn modelId="{9030F97B-E12B-4DB4-B87A-3F3A4294D377}" srcId="{ED8C9724-2EB3-4B36-B854-C16E8C3F077B}" destId="{E838A555-F07A-4101-961B-794BF2212F4B}" srcOrd="2" destOrd="0" parTransId="{538B812D-27A5-4C3B-9BBF-C4668AD06E96}" sibTransId="{B509E13C-5693-4D57-838C-6FC310DF89DC}"/>
    <dgm:cxn modelId="{2A952D7E-E9E7-4178-B291-F99D862315F4}" type="presOf" srcId="{14CB1768-C246-47CE-8ACF-FDD01827E5BA}" destId="{C8D860EA-1B60-45E3-9F7C-ED9736AC03A2}" srcOrd="0" destOrd="0" presId="urn:microsoft.com/office/officeart/2005/8/layout/vList5"/>
    <dgm:cxn modelId="{5F89BF80-6567-47D8-A9B8-09EFA70272FE}" srcId="{ED8C9724-2EB3-4B36-B854-C16E8C3F077B}" destId="{77E681B3-C6F1-4326-BB30-ADC04122EDF5}" srcOrd="0" destOrd="0" parTransId="{E0F08930-2463-4E94-A9A2-B8B834E480A4}" sibTransId="{F31746D0-4538-45A6-B308-CB3CA2F56B2D}"/>
    <dgm:cxn modelId="{B08C1683-06EA-417A-8CFB-CE8CF2896823}" type="presOf" srcId="{17B75B1B-3D7E-4DB3-8836-034A72AE9299}" destId="{428A27AF-3F22-4830-B5BD-1C2B8CD6C715}" srcOrd="0" destOrd="0" presId="urn:microsoft.com/office/officeart/2005/8/layout/vList5"/>
    <dgm:cxn modelId="{F39F8884-F357-40C7-9AFD-B5572B24610D}" srcId="{E838A555-F07A-4101-961B-794BF2212F4B}" destId="{A82D1DC5-7CF6-4142-B59C-721F87EF0B08}" srcOrd="0" destOrd="0" parTransId="{6E02A19F-81B4-4EFA-B79C-12C07919BE63}" sibTransId="{5BF7AB04-2ABC-43A2-872B-7AB87BD0EDFA}"/>
    <dgm:cxn modelId="{1DEDD784-2FD9-4E89-B344-2778FBF6EE9A}" srcId="{ED8C9724-2EB3-4B36-B854-C16E8C3F077B}" destId="{462A2FC3-8019-42DA-BB46-66EB8AD7B6BE}" srcOrd="1" destOrd="0" parTransId="{609E74D8-1BC9-4D29-9752-E404A0357ADC}" sibTransId="{ABDC3227-4F06-4206-AEA8-B85CDFB4BB1E}"/>
    <dgm:cxn modelId="{5455C392-E90E-41ED-ACAD-A656E3504F99}" srcId="{E2588336-0783-4EA7-B7FB-ACC6D5F2DD34}" destId="{14CB1768-C246-47CE-8ACF-FDD01827E5BA}" srcOrd="0" destOrd="0" parTransId="{263AE4BA-CBD7-43F0-9B0C-6395A54D7905}" sibTransId="{3B6962A2-3BC2-4EBD-B445-141F1B70C754}"/>
    <dgm:cxn modelId="{591CEB98-2561-4445-BF64-BECA4AE10A37}" type="presOf" srcId="{E838A555-F07A-4101-961B-794BF2212F4B}" destId="{9371F40B-06B6-49AA-B03D-0CAF3851485B}" srcOrd="0" destOrd="0" presId="urn:microsoft.com/office/officeart/2005/8/layout/vList5"/>
    <dgm:cxn modelId="{752BFAD4-71AA-4E82-A4A3-6C5A858D9B9E}" type="presOf" srcId="{A82D1DC5-7CF6-4142-B59C-721F87EF0B08}" destId="{D485835D-9717-4BEF-8514-7D529527755C}" srcOrd="0" destOrd="0" presId="urn:microsoft.com/office/officeart/2005/8/layout/vList5"/>
    <dgm:cxn modelId="{8023ACE5-A34D-4077-A3FB-12AB1DD0B5EF}" srcId="{77E681B3-C6F1-4326-BB30-ADC04122EDF5}" destId="{F8F72B3D-9F5D-4A57-AE4F-AE4E0F754A0E}" srcOrd="0" destOrd="0" parTransId="{EC0E9CD6-C902-4B34-8B8F-1BFF92A948F1}" sibTransId="{38409498-19E8-4D97-9F4D-D661AECE15F1}"/>
    <dgm:cxn modelId="{95DB0CEA-AD32-4185-834C-01B7A6A40DEA}" type="presOf" srcId="{462A2FC3-8019-42DA-BB46-66EB8AD7B6BE}" destId="{D182B65C-D6AB-4698-BECC-115B77624461}" srcOrd="0" destOrd="0" presId="urn:microsoft.com/office/officeart/2005/8/layout/vList5"/>
    <dgm:cxn modelId="{6ABF1FED-87C3-4932-817B-CA036BE0FE08}" srcId="{ED8C9724-2EB3-4B36-B854-C16E8C3F077B}" destId="{E2588336-0783-4EA7-B7FB-ACC6D5F2DD34}" srcOrd="4" destOrd="0" parTransId="{F7E7E25D-35AD-4B55-99A3-16BF2A744299}" sibTransId="{4BB82579-AD97-4902-BC64-45F6EF80345D}"/>
    <dgm:cxn modelId="{265995FA-5F66-4677-BFA3-1A8140F8BFD9}" type="presOf" srcId="{ED8C9724-2EB3-4B36-B854-C16E8C3F077B}" destId="{467BABC6-0047-46C9-B3F4-5F2837BD102A}" srcOrd="0" destOrd="0" presId="urn:microsoft.com/office/officeart/2005/8/layout/vList5"/>
    <dgm:cxn modelId="{979384E6-654D-4853-9B55-3078EFD76071}" type="presParOf" srcId="{467BABC6-0047-46C9-B3F4-5F2837BD102A}" destId="{8A22A704-5D9F-4E57-9F25-43BF88224F09}" srcOrd="0" destOrd="0" presId="urn:microsoft.com/office/officeart/2005/8/layout/vList5"/>
    <dgm:cxn modelId="{526CD552-2D87-4E05-82A1-BD0E469C972F}" type="presParOf" srcId="{8A22A704-5D9F-4E57-9F25-43BF88224F09}" destId="{8AC0D250-F3FB-4680-AC1F-08BD991C7D41}" srcOrd="0" destOrd="0" presId="urn:microsoft.com/office/officeart/2005/8/layout/vList5"/>
    <dgm:cxn modelId="{6504A2AF-78E3-4A4F-A867-6B6C9B4E4AE3}" type="presParOf" srcId="{8A22A704-5D9F-4E57-9F25-43BF88224F09}" destId="{5B4FEAC5-C72C-4824-8A4C-D81CAFE933D3}" srcOrd="1" destOrd="0" presId="urn:microsoft.com/office/officeart/2005/8/layout/vList5"/>
    <dgm:cxn modelId="{C8D34E3B-99DF-4A89-BA6E-CF8659D2662A}" type="presParOf" srcId="{467BABC6-0047-46C9-B3F4-5F2837BD102A}" destId="{F4BE1A42-48E7-481D-A2A2-076106E05320}" srcOrd="1" destOrd="0" presId="urn:microsoft.com/office/officeart/2005/8/layout/vList5"/>
    <dgm:cxn modelId="{43E4420E-2D58-48A7-B194-E84B4461D47E}" type="presParOf" srcId="{467BABC6-0047-46C9-B3F4-5F2837BD102A}" destId="{C0513838-5860-4964-AD46-E76DF30DBF06}" srcOrd="2" destOrd="0" presId="urn:microsoft.com/office/officeart/2005/8/layout/vList5"/>
    <dgm:cxn modelId="{4CABC4B8-E86A-4FBF-AFBD-2BFBE2AF8F50}" type="presParOf" srcId="{C0513838-5860-4964-AD46-E76DF30DBF06}" destId="{D182B65C-D6AB-4698-BECC-115B77624461}" srcOrd="0" destOrd="0" presId="urn:microsoft.com/office/officeart/2005/8/layout/vList5"/>
    <dgm:cxn modelId="{52C918FB-2F7B-4C84-934E-0A00ABBEAB15}" type="presParOf" srcId="{C0513838-5860-4964-AD46-E76DF30DBF06}" destId="{033AF82A-609A-45E3-A16C-04E364309D53}" srcOrd="1" destOrd="0" presId="urn:microsoft.com/office/officeart/2005/8/layout/vList5"/>
    <dgm:cxn modelId="{897C0177-0B3B-42C2-9804-C13D2965E933}" type="presParOf" srcId="{467BABC6-0047-46C9-B3F4-5F2837BD102A}" destId="{5D53F0F2-9043-4D02-9C22-3FE471CA8AA1}" srcOrd="3" destOrd="0" presId="urn:microsoft.com/office/officeart/2005/8/layout/vList5"/>
    <dgm:cxn modelId="{37E44A82-3D29-4CC4-B70D-4EC2F133C15A}" type="presParOf" srcId="{467BABC6-0047-46C9-B3F4-5F2837BD102A}" destId="{6C802B8D-EF54-44A4-B6AC-0D92EEC76109}" srcOrd="4" destOrd="0" presId="urn:microsoft.com/office/officeart/2005/8/layout/vList5"/>
    <dgm:cxn modelId="{6251E5EB-3769-4834-B1B0-683672D25FE0}" type="presParOf" srcId="{6C802B8D-EF54-44A4-B6AC-0D92EEC76109}" destId="{9371F40B-06B6-49AA-B03D-0CAF3851485B}" srcOrd="0" destOrd="0" presId="urn:microsoft.com/office/officeart/2005/8/layout/vList5"/>
    <dgm:cxn modelId="{44AEC99F-B359-4C02-93C0-3A4CAEAFE4D9}" type="presParOf" srcId="{6C802B8D-EF54-44A4-B6AC-0D92EEC76109}" destId="{D485835D-9717-4BEF-8514-7D529527755C}" srcOrd="1" destOrd="0" presId="urn:microsoft.com/office/officeart/2005/8/layout/vList5"/>
    <dgm:cxn modelId="{18358553-B2D7-4F22-8B57-B0A347666E42}" type="presParOf" srcId="{467BABC6-0047-46C9-B3F4-5F2837BD102A}" destId="{3C738EB1-D68C-44BA-A825-44196FF49C8D}" srcOrd="5" destOrd="0" presId="urn:microsoft.com/office/officeart/2005/8/layout/vList5"/>
    <dgm:cxn modelId="{68015744-34D7-4D36-B8E0-41CBD022EC60}" type="presParOf" srcId="{467BABC6-0047-46C9-B3F4-5F2837BD102A}" destId="{E2CDE698-96B9-428A-A9DD-8D56DE6FFDBC}" srcOrd="6" destOrd="0" presId="urn:microsoft.com/office/officeart/2005/8/layout/vList5"/>
    <dgm:cxn modelId="{CF065865-7DDD-416D-A44E-F1E8849A5E4C}" type="presParOf" srcId="{E2CDE698-96B9-428A-A9DD-8D56DE6FFDBC}" destId="{15650B5C-0353-44CA-A3D8-25D8612D5097}" srcOrd="0" destOrd="0" presId="urn:microsoft.com/office/officeart/2005/8/layout/vList5"/>
    <dgm:cxn modelId="{B00E98FD-9406-4297-B97D-C601898993C0}" type="presParOf" srcId="{E2CDE698-96B9-428A-A9DD-8D56DE6FFDBC}" destId="{428A27AF-3F22-4830-B5BD-1C2B8CD6C715}" srcOrd="1" destOrd="0" presId="urn:microsoft.com/office/officeart/2005/8/layout/vList5"/>
    <dgm:cxn modelId="{91C9E9DD-E2BC-41B9-B847-469C7B4CC8CA}" type="presParOf" srcId="{467BABC6-0047-46C9-B3F4-5F2837BD102A}" destId="{1BF91525-D809-4076-AA28-9326C840876A}" srcOrd="7" destOrd="0" presId="urn:microsoft.com/office/officeart/2005/8/layout/vList5"/>
    <dgm:cxn modelId="{6E809B78-7D23-41EB-B005-74368C6663F4}" type="presParOf" srcId="{467BABC6-0047-46C9-B3F4-5F2837BD102A}" destId="{DBB39868-7BEC-4418-8FD5-990E174B4203}" srcOrd="8" destOrd="0" presId="urn:microsoft.com/office/officeart/2005/8/layout/vList5"/>
    <dgm:cxn modelId="{4C289CA9-A109-43BA-AFA0-0D711B252BB7}" type="presParOf" srcId="{DBB39868-7BEC-4418-8FD5-990E174B4203}" destId="{163BB8F1-58F7-4B31-806D-466E0447C657}" srcOrd="0" destOrd="0" presId="urn:microsoft.com/office/officeart/2005/8/layout/vList5"/>
    <dgm:cxn modelId="{047E0610-7153-43D6-BC70-056EDB630A74}" type="presParOf" srcId="{DBB39868-7BEC-4418-8FD5-990E174B4203}" destId="{C8D860EA-1B60-45E3-9F7C-ED9736AC03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0AF65-9502-4D99-80F2-048BB15EE357}">
      <dsp:nvSpPr>
        <dsp:cNvPr id="0" name=""/>
        <dsp:cNvSpPr/>
      </dsp:nvSpPr>
      <dsp:spPr>
        <a:xfrm>
          <a:off x="0" y="0"/>
          <a:ext cx="3286125" cy="4351338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Writing well (and often) is one of the most important skills in research</a:t>
          </a:r>
        </a:p>
      </dsp:txBody>
      <dsp:txXfrm>
        <a:off x="0" y="1653508"/>
        <a:ext cx="3286125" cy="2610802"/>
      </dsp:txXfrm>
    </dsp:sp>
    <dsp:sp modelId="{F84D2CA3-A75F-4C16-8568-68BD40EA2FFD}">
      <dsp:nvSpPr>
        <dsp:cNvPr id="0" name=""/>
        <dsp:cNvSpPr/>
      </dsp:nvSpPr>
      <dsp:spPr>
        <a:xfrm>
          <a:off x="990361" y="435133"/>
          <a:ext cx="1305401" cy="130540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81533" y="626305"/>
        <a:ext cx="923057" cy="923057"/>
      </dsp:txXfrm>
    </dsp:sp>
    <dsp:sp modelId="{EBED2C70-53D3-48D7-B828-EEC6C6D54693}">
      <dsp:nvSpPr>
        <dsp:cNvPr id="0" name=""/>
        <dsp:cNvSpPr/>
      </dsp:nvSpPr>
      <dsp:spPr>
        <a:xfrm>
          <a:off x="0" y="4351266"/>
          <a:ext cx="3286125" cy="7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409A2DC-4AE7-4887-B3B6-8D4F174629AA}">
      <dsp:nvSpPr>
        <dsp:cNvPr id="0" name=""/>
        <dsp:cNvSpPr/>
      </dsp:nvSpPr>
      <dsp:spPr>
        <a:xfrm>
          <a:off x="3614737" y="0"/>
          <a:ext cx="3286125" cy="4351338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Writing well takes practice</a:t>
          </a:r>
        </a:p>
      </dsp:txBody>
      <dsp:txXfrm>
        <a:off x="3614737" y="1653508"/>
        <a:ext cx="3286125" cy="2610802"/>
      </dsp:txXfrm>
    </dsp:sp>
    <dsp:sp modelId="{19F636DE-3B51-4B0B-9BB8-4F5C957EED93}">
      <dsp:nvSpPr>
        <dsp:cNvPr id="0" name=""/>
        <dsp:cNvSpPr/>
      </dsp:nvSpPr>
      <dsp:spPr>
        <a:xfrm>
          <a:off x="4605099" y="435133"/>
          <a:ext cx="1305401" cy="130540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96271" y="626305"/>
        <a:ext cx="923057" cy="923057"/>
      </dsp:txXfrm>
    </dsp:sp>
    <dsp:sp modelId="{3CEFFEFF-AD24-41CC-9583-01DF6510C4FB}">
      <dsp:nvSpPr>
        <dsp:cNvPr id="0" name=""/>
        <dsp:cNvSpPr/>
      </dsp:nvSpPr>
      <dsp:spPr>
        <a:xfrm>
          <a:off x="3614737" y="4351266"/>
          <a:ext cx="3286125" cy="7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6CB096B-FFF8-4031-91A0-5E728CF97847}">
      <dsp:nvSpPr>
        <dsp:cNvPr id="0" name=""/>
        <dsp:cNvSpPr/>
      </dsp:nvSpPr>
      <dsp:spPr>
        <a:xfrm>
          <a:off x="7229475" y="0"/>
          <a:ext cx="3286125" cy="4351338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We all struggle with the challenge of writing clearly and effectively</a:t>
          </a:r>
        </a:p>
      </dsp:txBody>
      <dsp:txXfrm>
        <a:off x="7229475" y="1653508"/>
        <a:ext cx="3286125" cy="2610802"/>
      </dsp:txXfrm>
    </dsp:sp>
    <dsp:sp modelId="{BA6B1F77-C0CE-4922-B1A3-1EC6C5FC9506}">
      <dsp:nvSpPr>
        <dsp:cNvPr id="0" name=""/>
        <dsp:cNvSpPr/>
      </dsp:nvSpPr>
      <dsp:spPr>
        <a:xfrm>
          <a:off x="8219836" y="435133"/>
          <a:ext cx="1305401" cy="130540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11008" y="626305"/>
        <a:ext cx="923057" cy="923057"/>
      </dsp:txXfrm>
    </dsp:sp>
    <dsp:sp modelId="{B5084C71-1271-4134-A9DA-6E257B334A03}">
      <dsp:nvSpPr>
        <dsp:cNvPr id="0" name=""/>
        <dsp:cNvSpPr/>
      </dsp:nvSpPr>
      <dsp:spPr>
        <a:xfrm>
          <a:off x="7229475" y="4351266"/>
          <a:ext cx="3286125" cy="7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9FD93-A59A-4868-ABC6-E641F989650E}">
      <dsp:nvSpPr>
        <dsp:cNvPr id="0" name=""/>
        <dsp:cNvSpPr/>
      </dsp:nvSpPr>
      <dsp:spPr>
        <a:xfrm>
          <a:off x="0" y="2873"/>
          <a:ext cx="6513603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6AEA38-AE27-44FC-B199-71AED9B95549}">
      <dsp:nvSpPr>
        <dsp:cNvPr id="0" name=""/>
        <dsp:cNvSpPr/>
      </dsp:nvSpPr>
      <dsp:spPr>
        <a:xfrm>
          <a:off x="0" y="2873"/>
          <a:ext cx="6513603" cy="97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Ask the right question</a:t>
          </a:r>
        </a:p>
      </dsp:txBody>
      <dsp:txXfrm>
        <a:off x="0" y="2873"/>
        <a:ext cx="6513603" cy="979946"/>
      </dsp:txXfrm>
    </dsp:sp>
    <dsp:sp modelId="{E50ED928-9DE0-4FFB-922D-89F0BD1AADFC}">
      <dsp:nvSpPr>
        <dsp:cNvPr id="0" name=""/>
        <dsp:cNvSpPr/>
      </dsp:nvSpPr>
      <dsp:spPr>
        <a:xfrm>
          <a:off x="0" y="982820"/>
          <a:ext cx="6513603" cy="0"/>
        </a:xfrm>
        <a:prstGeom prst="line">
          <a:avLst/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B31FA7-71AE-47E6-BCBB-48B8C42336AB}">
      <dsp:nvSpPr>
        <dsp:cNvPr id="0" name=""/>
        <dsp:cNvSpPr/>
      </dsp:nvSpPr>
      <dsp:spPr>
        <a:xfrm>
          <a:off x="0" y="982820"/>
          <a:ext cx="6513603" cy="97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Know the granting agency</a:t>
          </a:r>
        </a:p>
      </dsp:txBody>
      <dsp:txXfrm>
        <a:off x="0" y="982820"/>
        <a:ext cx="6513603" cy="979946"/>
      </dsp:txXfrm>
    </dsp:sp>
    <dsp:sp modelId="{5840A8F4-A5A4-4A8F-872D-71977DECCC45}">
      <dsp:nvSpPr>
        <dsp:cNvPr id="0" name=""/>
        <dsp:cNvSpPr/>
      </dsp:nvSpPr>
      <dsp:spPr>
        <a:xfrm>
          <a:off x="0" y="1962766"/>
          <a:ext cx="6513603" cy="0"/>
        </a:xfrm>
        <a:prstGeom prst="line">
          <a:avLst/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46086A-DDFA-4B6E-8D9B-89B616A58844}">
      <dsp:nvSpPr>
        <dsp:cNvPr id="0" name=""/>
        <dsp:cNvSpPr/>
      </dsp:nvSpPr>
      <dsp:spPr>
        <a:xfrm>
          <a:off x="0" y="1962766"/>
          <a:ext cx="6513603" cy="97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Collaboration</a:t>
          </a:r>
        </a:p>
      </dsp:txBody>
      <dsp:txXfrm>
        <a:off x="0" y="1962766"/>
        <a:ext cx="6513603" cy="979946"/>
      </dsp:txXfrm>
    </dsp:sp>
    <dsp:sp modelId="{A4C715F4-A670-4C9E-B65B-F41753CF1FD7}">
      <dsp:nvSpPr>
        <dsp:cNvPr id="0" name=""/>
        <dsp:cNvSpPr/>
      </dsp:nvSpPr>
      <dsp:spPr>
        <a:xfrm>
          <a:off x="0" y="2942713"/>
          <a:ext cx="6513603" cy="0"/>
        </a:xfrm>
        <a:prstGeom prst="line">
          <a:avLst/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339EF2-132C-4781-BC8D-748885C56BD4}">
      <dsp:nvSpPr>
        <dsp:cNvPr id="0" name=""/>
        <dsp:cNvSpPr/>
      </dsp:nvSpPr>
      <dsp:spPr>
        <a:xfrm>
          <a:off x="0" y="2942713"/>
          <a:ext cx="6513603" cy="97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Peer-review and advice</a:t>
          </a:r>
        </a:p>
      </dsp:txBody>
      <dsp:txXfrm>
        <a:off x="0" y="2942713"/>
        <a:ext cx="6513603" cy="979946"/>
      </dsp:txXfrm>
    </dsp:sp>
    <dsp:sp modelId="{D9D4198A-868B-4678-8291-986D8829A431}">
      <dsp:nvSpPr>
        <dsp:cNvPr id="0" name=""/>
        <dsp:cNvSpPr/>
      </dsp:nvSpPr>
      <dsp:spPr>
        <a:xfrm>
          <a:off x="0" y="3922659"/>
          <a:ext cx="6513603" cy="0"/>
        </a:xfrm>
        <a:prstGeom prst="line">
          <a:avLst/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F18521-37B2-4CD0-8B9B-90B59F711A4A}">
      <dsp:nvSpPr>
        <dsp:cNvPr id="0" name=""/>
        <dsp:cNvSpPr/>
      </dsp:nvSpPr>
      <dsp:spPr>
        <a:xfrm>
          <a:off x="0" y="3922659"/>
          <a:ext cx="6513603" cy="97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Proposal should be well presented</a:t>
          </a:r>
        </a:p>
      </dsp:txBody>
      <dsp:txXfrm>
        <a:off x="0" y="3922659"/>
        <a:ext cx="6513603" cy="979946"/>
      </dsp:txXfrm>
    </dsp:sp>
    <dsp:sp modelId="{4FB93140-0389-4054-B35D-9C971C7EB42A}">
      <dsp:nvSpPr>
        <dsp:cNvPr id="0" name=""/>
        <dsp:cNvSpPr/>
      </dsp:nvSpPr>
      <dsp:spPr>
        <a:xfrm>
          <a:off x="0" y="4902605"/>
          <a:ext cx="6513603" cy="0"/>
        </a:xfrm>
        <a:prstGeom prst="lin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4CC901-A5D6-4384-BE23-2D002A3AC610}">
      <dsp:nvSpPr>
        <dsp:cNvPr id="0" name=""/>
        <dsp:cNvSpPr/>
      </dsp:nvSpPr>
      <dsp:spPr>
        <a:xfrm>
          <a:off x="0" y="4902605"/>
          <a:ext cx="6513603" cy="97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Discuss your prior work (if possible)</a:t>
          </a:r>
        </a:p>
      </dsp:txBody>
      <dsp:txXfrm>
        <a:off x="0" y="4902605"/>
        <a:ext cx="6513603" cy="9799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3C30D6-9BCC-4E89-852D-8D98405FFF56}">
      <dsp:nvSpPr>
        <dsp:cNvPr id="0" name=""/>
        <dsp:cNvSpPr/>
      </dsp:nvSpPr>
      <dsp:spPr>
        <a:xfrm>
          <a:off x="0" y="3363072"/>
          <a:ext cx="6269038" cy="22065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Choose a topic</a:t>
          </a:r>
        </a:p>
      </dsp:txBody>
      <dsp:txXfrm>
        <a:off x="0" y="3363072"/>
        <a:ext cx="6269038" cy="1191531"/>
      </dsp:txXfrm>
    </dsp:sp>
    <dsp:sp modelId="{492D7C8C-8F57-45C2-872F-C22C0DE53827}">
      <dsp:nvSpPr>
        <dsp:cNvPr id="0" name=""/>
        <dsp:cNvSpPr/>
      </dsp:nvSpPr>
      <dsp:spPr>
        <a:xfrm>
          <a:off x="3061" y="4510473"/>
          <a:ext cx="2087638" cy="101500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That you are passionate about</a:t>
          </a:r>
        </a:p>
      </dsp:txBody>
      <dsp:txXfrm>
        <a:off x="3061" y="4510473"/>
        <a:ext cx="2087638" cy="1015008"/>
      </dsp:txXfrm>
    </dsp:sp>
    <dsp:sp modelId="{A39EF296-9828-4AD3-8EE3-6C900215D430}">
      <dsp:nvSpPr>
        <dsp:cNvPr id="0" name=""/>
        <dsp:cNvSpPr/>
      </dsp:nvSpPr>
      <dsp:spPr>
        <a:xfrm>
          <a:off x="2090699" y="4510473"/>
          <a:ext cx="2087638" cy="1015008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Important to patients/health care</a:t>
          </a:r>
        </a:p>
      </dsp:txBody>
      <dsp:txXfrm>
        <a:off x="2090699" y="4510473"/>
        <a:ext cx="2087638" cy="1015008"/>
      </dsp:txXfrm>
    </dsp:sp>
    <dsp:sp modelId="{5D0EA947-F330-4D7E-BD58-5D015C102E10}">
      <dsp:nvSpPr>
        <dsp:cNvPr id="0" name=""/>
        <dsp:cNvSpPr/>
      </dsp:nvSpPr>
      <dsp:spPr>
        <a:xfrm>
          <a:off x="4178338" y="4510473"/>
          <a:ext cx="2087638" cy="1015008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Ideally no matter what your results are (positive or negative) it is important to publish </a:t>
          </a:r>
        </a:p>
      </dsp:txBody>
      <dsp:txXfrm>
        <a:off x="4178338" y="4510473"/>
        <a:ext cx="2087638" cy="1015008"/>
      </dsp:txXfrm>
    </dsp:sp>
    <dsp:sp modelId="{069024A5-D56D-4BE4-B051-8B010ED52653}">
      <dsp:nvSpPr>
        <dsp:cNvPr id="0" name=""/>
        <dsp:cNvSpPr/>
      </dsp:nvSpPr>
      <dsp:spPr>
        <a:xfrm rot="10800000">
          <a:off x="0" y="2512"/>
          <a:ext cx="6269038" cy="3393658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Choose a mentor/supervisor</a:t>
          </a:r>
        </a:p>
      </dsp:txBody>
      <dsp:txXfrm rot="10800000">
        <a:off x="0" y="2512"/>
        <a:ext cx="6269038" cy="22050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947E0-1CF6-4A79-9456-306BD5FA50ED}">
      <dsp:nvSpPr>
        <dsp:cNvPr id="0" name=""/>
        <dsp:cNvSpPr/>
      </dsp:nvSpPr>
      <dsp:spPr>
        <a:xfrm>
          <a:off x="0" y="0"/>
          <a:ext cx="3286125" cy="435133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Sentences should be short and contain one point</a:t>
          </a:r>
        </a:p>
      </dsp:txBody>
      <dsp:txXfrm>
        <a:off x="0" y="1653508"/>
        <a:ext cx="3286125" cy="2610802"/>
      </dsp:txXfrm>
    </dsp:sp>
    <dsp:sp modelId="{1D553F04-A9FB-406E-AFAF-3CC4E946151D}">
      <dsp:nvSpPr>
        <dsp:cNvPr id="0" name=""/>
        <dsp:cNvSpPr/>
      </dsp:nvSpPr>
      <dsp:spPr>
        <a:xfrm>
          <a:off x="990361" y="435133"/>
          <a:ext cx="1305401" cy="130540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81533" y="626305"/>
        <a:ext cx="923057" cy="923057"/>
      </dsp:txXfrm>
    </dsp:sp>
    <dsp:sp modelId="{EB35F0B7-DC9B-485D-930E-02E7F20C605E}">
      <dsp:nvSpPr>
        <dsp:cNvPr id="0" name=""/>
        <dsp:cNvSpPr/>
      </dsp:nvSpPr>
      <dsp:spPr>
        <a:xfrm>
          <a:off x="0" y="4351266"/>
          <a:ext cx="3286125" cy="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0911CB-4963-4B55-94BA-8FD14435652C}">
      <dsp:nvSpPr>
        <dsp:cNvPr id="0" name=""/>
        <dsp:cNvSpPr/>
      </dsp:nvSpPr>
      <dsp:spPr>
        <a:xfrm>
          <a:off x="3614737" y="0"/>
          <a:ext cx="3286125" cy="435133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Paragraphs should contain one theme and as few sentences as possible</a:t>
          </a:r>
        </a:p>
      </dsp:txBody>
      <dsp:txXfrm>
        <a:off x="3614737" y="1653508"/>
        <a:ext cx="3286125" cy="2610802"/>
      </dsp:txXfrm>
    </dsp:sp>
    <dsp:sp modelId="{3F9E1A93-97AC-4D63-892B-D7901A313ACA}">
      <dsp:nvSpPr>
        <dsp:cNvPr id="0" name=""/>
        <dsp:cNvSpPr/>
      </dsp:nvSpPr>
      <dsp:spPr>
        <a:xfrm>
          <a:off x="4605099" y="435133"/>
          <a:ext cx="1305401" cy="130540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96271" y="626305"/>
        <a:ext cx="923057" cy="923057"/>
      </dsp:txXfrm>
    </dsp:sp>
    <dsp:sp modelId="{8F198F27-24A7-47F8-AA5C-F9E5F81DE90C}">
      <dsp:nvSpPr>
        <dsp:cNvPr id="0" name=""/>
        <dsp:cNvSpPr/>
      </dsp:nvSpPr>
      <dsp:spPr>
        <a:xfrm>
          <a:off x="3614737" y="4351266"/>
          <a:ext cx="3286125" cy="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080BF1-0D6F-4C2F-8F3E-67D51186E9F5}">
      <dsp:nvSpPr>
        <dsp:cNvPr id="0" name=""/>
        <dsp:cNvSpPr/>
      </dsp:nvSpPr>
      <dsp:spPr>
        <a:xfrm>
          <a:off x="7229475" y="0"/>
          <a:ext cx="3286125" cy="435133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Use as few words as possible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KISS</a:t>
          </a:r>
        </a:p>
      </dsp:txBody>
      <dsp:txXfrm>
        <a:off x="7229475" y="1653508"/>
        <a:ext cx="3286125" cy="2610802"/>
      </dsp:txXfrm>
    </dsp:sp>
    <dsp:sp modelId="{F3B0AA8C-7E7F-4247-B5D9-11BD656FD376}">
      <dsp:nvSpPr>
        <dsp:cNvPr id="0" name=""/>
        <dsp:cNvSpPr/>
      </dsp:nvSpPr>
      <dsp:spPr>
        <a:xfrm>
          <a:off x="8219836" y="435133"/>
          <a:ext cx="1305401" cy="130540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11008" y="626305"/>
        <a:ext cx="923057" cy="923057"/>
      </dsp:txXfrm>
    </dsp:sp>
    <dsp:sp modelId="{4847C8C3-B55E-412C-B69F-00AE0343B553}">
      <dsp:nvSpPr>
        <dsp:cNvPr id="0" name=""/>
        <dsp:cNvSpPr/>
      </dsp:nvSpPr>
      <dsp:spPr>
        <a:xfrm>
          <a:off x="7229475" y="4351266"/>
          <a:ext cx="3286125" cy="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FEAC5-C72C-4824-8A4C-D81CAFE933D3}">
      <dsp:nvSpPr>
        <dsp:cNvPr id="0" name=""/>
        <dsp:cNvSpPr/>
      </dsp:nvSpPr>
      <dsp:spPr>
        <a:xfrm rot="5400000">
          <a:off x="3712713" y="-1410928"/>
          <a:ext cx="856496" cy="389737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Is it an important problem?</a:t>
          </a:r>
        </a:p>
      </dsp:txBody>
      <dsp:txXfrm rot="-5400000">
        <a:off x="2192274" y="151322"/>
        <a:ext cx="3855565" cy="772874"/>
      </dsp:txXfrm>
    </dsp:sp>
    <dsp:sp modelId="{8AC0D250-F3FB-4680-AC1F-08BD991C7D41}">
      <dsp:nvSpPr>
        <dsp:cNvPr id="0" name=""/>
        <dsp:cNvSpPr/>
      </dsp:nvSpPr>
      <dsp:spPr>
        <a:xfrm>
          <a:off x="0" y="2448"/>
          <a:ext cx="2192274" cy="10706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Significance</a:t>
          </a:r>
        </a:p>
      </dsp:txBody>
      <dsp:txXfrm>
        <a:off x="52263" y="54711"/>
        <a:ext cx="2087748" cy="966094"/>
      </dsp:txXfrm>
    </dsp:sp>
    <dsp:sp modelId="{033AF82A-609A-45E3-A16C-04E364309D53}">
      <dsp:nvSpPr>
        <dsp:cNvPr id="0" name=""/>
        <dsp:cNvSpPr/>
      </dsp:nvSpPr>
      <dsp:spPr>
        <a:xfrm rot="5400000">
          <a:off x="3712713" y="-286777"/>
          <a:ext cx="856496" cy="3897376"/>
        </a:xfrm>
        <a:prstGeom prst="round2SameRect">
          <a:avLst/>
        </a:prstGeom>
        <a:solidFill>
          <a:schemeClr val="accent5">
            <a:tint val="40000"/>
            <a:alpha val="90000"/>
            <a:hueOff val="-1684941"/>
            <a:satOff val="-5708"/>
            <a:lumOff val="-73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684941"/>
              <a:satOff val="-5708"/>
              <a:lumOff val="-7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Is it new and unique?</a:t>
          </a:r>
        </a:p>
      </dsp:txBody>
      <dsp:txXfrm rot="-5400000">
        <a:off x="2192274" y="1275473"/>
        <a:ext cx="3855565" cy="772874"/>
      </dsp:txXfrm>
    </dsp:sp>
    <dsp:sp modelId="{D182B65C-D6AB-4698-BECC-115B77624461}">
      <dsp:nvSpPr>
        <dsp:cNvPr id="0" name=""/>
        <dsp:cNvSpPr/>
      </dsp:nvSpPr>
      <dsp:spPr>
        <a:xfrm>
          <a:off x="0" y="1126600"/>
          <a:ext cx="2192274" cy="107062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Innovation</a:t>
          </a:r>
        </a:p>
      </dsp:txBody>
      <dsp:txXfrm>
        <a:off x="52263" y="1178863"/>
        <a:ext cx="2087748" cy="966094"/>
      </dsp:txXfrm>
    </dsp:sp>
    <dsp:sp modelId="{D485835D-9717-4BEF-8514-7D529527755C}">
      <dsp:nvSpPr>
        <dsp:cNvPr id="0" name=""/>
        <dsp:cNvSpPr/>
      </dsp:nvSpPr>
      <dsp:spPr>
        <a:xfrm rot="5400000">
          <a:off x="3712713" y="837374"/>
          <a:ext cx="856496" cy="3897376"/>
        </a:xfrm>
        <a:prstGeom prst="round2Same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Are they suited to do this?</a:t>
          </a:r>
        </a:p>
      </dsp:txBody>
      <dsp:txXfrm rot="-5400000">
        <a:off x="2192274" y="2399625"/>
        <a:ext cx="3855565" cy="772874"/>
      </dsp:txXfrm>
    </dsp:sp>
    <dsp:sp modelId="{9371F40B-06B6-49AA-B03D-0CAF3851485B}">
      <dsp:nvSpPr>
        <dsp:cNvPr id="0" name=""/>
        <dsp:cNvSpPr/>
      </dsp:nvSpPr>
      <dsp:spPr>
        <a:xfrm>
          <a:off x="0" y="2250752"/>
          <a:ext cx="2192274" cy="107062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Investigators</a:t>
          </a:r>
        </a:p>
      </dsp:txBody>
      <dsp:txXfrm>
        <a:off x="52263" y="2303015"/>
        <a:ext cx="2087748" cy="966094"/>
      </dsp:txXfrm>
    </dsp:sp>
    <dsp:sp modelId="{428A27AF-3F22-4830-B5BD-1C2B8CD6C715}">
      <dsp:nvSpPr>
        <dsp:cNvPr id="0" name=""/>
        <dsp:cNvSpPr/>
      </dsp:nvSpPr>
      <dsp:spPr>
        <a:xfrm rot="5400000">
          <a:off x="3712713" y="1961526"/>
          <a:ext cx="856496" cy="3897376"/>
        </a:xfrm>
        <a:prstGeom prst="round2SameRect">
          <a:avLst/>
        </a:prstGeom>
        <a:solidFill>
          <a:schemeClr val="accent5">
            <a:tint val="40000"/>
            <a:alpha val="90000"/>
            <a:hueOff val="-5054821"/>
            <a:satOff val="-17124"/>
            <a:lumOff val="-219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054821"/>
              <a:satOff val="-17124"/>
              <a:lumOff val="-21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Is there scientific merit to the strategy?</a:t>
          </a:r>
        </a:p>
      </dsp:txBody>
      <dsp:txXfrm rot="-5400000">
        <a:off x="2192274" y="3523777"/>
        <a:ext cx="3855565" cy="772874"/>
      </dsp:txXfrm>
    </dsp:sp>
    <dsp:sp modelId="{15650B5C-0353-44CA-A3D8-25D8612D5097}">
      <dsp:nvSpPr>
        <dsp:cNvPr id="0" name=""/>
        <dsp:cNvSpPr/>
      </dsp:nvSpPr>
      <dsp:spPr>
        <a:xfrm>
          <a:off x="0" y="3374903"/>
          <a:ext cx="2192274" cy="107062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Approach</a:t>
          </a:r>
        </a:p>
      </dsp:txBody>
      <dsp:txXfrm>
        <a:off x="52263" y="3427166"/>
        <a:ext cx="2087748" cy="966094"/>
      </dsp:txXfrm>
    </dsp:sp>
    <dsp:sp modelId="{C8D860EA-1B60-45E3-9F7C-ED9736AC03A2}">
      <dsp:nvSpPr>
        <dsp:cNvPr id="0" name=""/>
        <dsp:cNvSpPr/>
      </dsp:nvSpPr>
      <dsp:spPr>
        <a:xfrm rot="5400000">
          <a:off x="3712713" y="3085677"/>
          <a:ext cx="856496" cy="3897376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Are there institutional resources?</a:t>
          </a:r>
        </a:p>
      </dsp:txBody>
      <dsp:txXfrm rot="-5400000">
        <a:off x="2192274" y="4647928"/>
        <a:ext cx="3855565" cy="772874"/>
      </dsp:txXfrm>
    </dsp:sp>
    <dsp:sp modelId="{163BB8F1-58F7-4B31-806D-466E0447C657}">
      <dsp:nvSpPr>
        <dsp:cNvPr id="0" name=""/>
        <dsp:cNvSpPr/>
      </dsp:nvSpPr>
      <dsp:spPr>
        <a:xfrm>
          <a:off x="0" y="4499055"/>
          <a:ext cx="2192274" cy="10706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Environment</a:t>
          </a:r>
        </a:p>
      </dsp:txBody>
      <dsp:txXfrm>
        <a:off x="52263" y="4551318"/>
        <a:ext cx="2087748" cy="966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F0B0-9DAA-404D-A739-F2B41D75290E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D94-A540-4D5B-8744-20F7E8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5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F0B0-9DAA-404D-A739-F2B41D75290E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D94-A540-4D5B-8744-20F7E8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F0B0-9DAA-404D-A739-F2B41D75290E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D94-A540-4D5B-8744-20F7E8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7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F0B0-9DAA-404D-A739-F2B41D75290E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D94-A540-4D5B-8744-20F7E8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4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F0B0-9DAA-404D-A739-F2B41D75290E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D94-A540-4D5B-8744-20F7E8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6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F0B0-9DAA-404D-A739-F2B41D75290E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D94-A540-4D5B-8744-20F7E8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7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F0B0-9DAA-404D-A739-F2B41D75290E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D94-A540-4D5B-8744-20F7E8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6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F0B0-9DAA-404D-A739-F2B41D75290E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D94-A540-4D5B-8744-20F7E8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5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F0B0-9DAA-404D-A739-F2B41D75290E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D94-A540-4D5B-8744-20F7E8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7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F0B0-9DAA-404D-A739-F2B41D75290E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D94-A540-4D5B-8744-20F7E8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6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F0B0-9DAA-404D-A739-F2B41D75290E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D94-A540-4D5B-8744-20F7E8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2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8F0B0-9DAA-404D-A739-F2B41D75290E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55D94-A540-4D5B-8744-20F7E8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7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aldenwritingcenter.blogspot.com/2013/07/revising-proposal-for-final-capston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4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rushedjoke.wordpress.com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anythreewords/3124717834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2.0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ico1-toutlefrancais.wikispaces.com/l'interrogation+-+comment+poser+des+questions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DA3C4-8E18-47F2-9A45-B76058F1C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74735" y="640081"/>
            <a:ext cx="3377183" cy="3708895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4400"/>
              <a:t>Writing an Effective Grant Application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15ABD4-F500-49E0-9BB6-DFAF4382E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74735" y="4571999"/>
            <a:ext cx="3377184" cy="1645921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1900"/>
              <a:t>Dr. Leigh Anne Allwood Newhook</a:t>
            </a:r>
          </a:p>
          <a:p>
            <a:pPr algn="l"/>
            <a:r>
              <a:rPr lang="en-US" sz="1900"/>
              <a:t>Associate Professor of Pediatrics</a:t>
            </a:r>
          </a:p>
          <a:p>
            <a:pPr algn="l"/>
            <a:r>
              <a:rPr lang="en-US" sz="1900"/>
              <a:t>Memorial University</a:t>
            </a:r>
          </a:p>
        </p:txBody>
      </p:sp>
      <p:pic>
        <p:nvPicPr>
          <p:cNvPr id="5" name="Picture 4" descr="A picture containing indoor, building, wall, person&#10;&#10;Description generated with high confidence">
            <a:extLst>
              <a:ext uri="{FF2B5EF4-FFF2-40B4-BE49-F238E27FC236}">
                <a16:creationId xmlns:a16="http://schemas.microsoft.com/office/drawing/2014/main" id="{B4E93ADA-C719-40F2-AFE7-40B514E8EA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409" r="12718" b="-1"/>
          <a:stretch/>
        </p:blipFill>
        <p:spPr>
          <a:xfrm>
            <a:off x="20" y="10"/>
            <a:ext cx="7534636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6F5897-7643-42B1-9BDB-4E9020A8057D}"/>
              </a:ext>
            </a:extLst>
          </p:cNvPr>
          <p:cNvSpPr txBox="1"/>
          <p:nvPr/>
        </p:nvSpPr>
        <p:spPr>
          <a:xfrm>
            <a:off x="5075329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waldenwritingcenter.blogspot.com/2013/07/revising-proposal-for-final-capstone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4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697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7C79A-07F9-4025-9586-2067416C5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writing tips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EC0E0D96-4B28-415E-B611-9C169311A8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5528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8073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74450D-F5E3-497B-9A43-9BD45CF64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preparing the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7AECA-336E-4FF1-84AE-44277D8A5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200" dirty="0"/>
              <a:t>Review the agency's website, annual report 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contact program officer </a:t>
            </a:r>
          </a:p>
          <a:p>
            <a:endParaRPr lang="en-US" sz="2200" dirty="0"/>
          </a:p>
          <a:p>
            <a:r>
              <a:rPr lang="en-US" sz="2200" dirty="0"/>
              <a:t>Review what was previously awarded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Most often the reviewer is NOT an expert in the field therefore write clearly so a non-expert can understand your reasoning</a:t>
            </a:r>
          </a:p>
          <a:p>
            <a:pPr lvl="1"/>
            <a:r>
              <a:rPr lang="en-US" sz="2200" dirty="0"/>
              <a:t>Usually volunteers, over-committed, over-worked</a:t>
            </a:r>
          </a:p>
        </p:txBody>
      </p:sp>
    </p:spTree>
    <p:extLst>
      <p:ext uri="{BB962C8B-B14F-4D97-AF65-F5344CB8AC3E}">
        <p14:creationId xmlns:p14="http://schemas.microsoft.com/office/powerpoint/2010/main" val="3895821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ED05E-19A6-4859-A773-8B54CA605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en-US" dirty="0"/>
              <a:t>specific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63276-C98D-40DD-9EA2-C9B156A2E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r>
              <a:rPr lang="en-US"/>
              <a:t>Most grants require a short summary</a:t>
            </a:r>
          </a:p>
          <a:p>
            <a:endParaRPr lang="en-US"/>
          </a:p>
          <a:p>
            <a:r>
              <a:rPr lang="en-US"/>
              <a:t>Spend ++++ time on this section as it is the most important part of the application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428C37-A400-4D96-9A98-BB96867A6C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846" r="1089" b="-1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29238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008F-BD6E-4AAD-A6CC-A54982165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details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6086F-FCEA-4594-8273-628681B79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en-US" sz="1700"/>
              <a:t>Read instructions carefully</a:t>
            </a:r>
          </a:p>
          <a:p>
            <a:endParaRPr lang="en-US" sz="1700"/>
          </a:p>
          <a:p>
            <a:r>
              <a:rPr lang="en-US" sz="1700"/>
              <a:t>Sometimes minor mistakes are why a grant is rejected</a:t>
            </a:r>
          </a:p>
          <a:p>
            <a:pPr lvl="1"/>
            <a:r>
              <a:rPr lang="en-US" sz="1700"/>
              <a:t>CV in draft</a:t>
            </a:r>
          </a:p>
          <a:p>
            <a:pPr lvl="1"/>
            <a:r>
              <a:rPr lang="en-US" sz="1700"/>
              <a:t>Wrong font/size</a:t>
            </a:r>
          </a:p>
          <a:p>
            <a:pPr lvl="1"/>
            <a:r>
              <a:rPr lang="en-US" sz="1700"/>
              <a:t>Deadline</a:t>
            </a:r>
          </a:p>
          <a:p>
            <a:pPr lvl="1"/>
            <a:r>
              <a:rPr lang="en-US" sz="1700"/>
              <a:t>Page/word limits</a:t>
            </a:r>
          </a:p>
          <a:p>
            <a:endParaRPr lang="en-US" sz="1700"/>
          </a:p>
          <a:p>
            <a:r>
              <a:rPr lang="en-US" sz="1700"/>
              <a:t>Make it easy on the eyes</a:t>
            </a:r>
          </a:p>
          <a:p>
            <a:pPr lvl="1"/>
            <a:r>
              <a:rPr lang="en-US" sz="1700"/>
              <a:t>White space (no crowding)</a:t>
            </a:r>
          </a:p>
          <a:p>
            <a:pPr lvl="1"/>
            <a:r>
              <a:rPr lang="en-US" sz="1700"/>
              <a:t>Use figures and tables</a:t>
            </a:r>
          </a:p>
          <a:p>
            <a:pPr lvl="1"/>
            <a:r>
              <a:rPr lang="en-US" sz="1700"/>
              <a:t>Judicious use of </a:t>
            </a:r>
            <a:r>
              <a:rPr lang="en-US" sz="1700" b="1"/>
              <a:t>bold</a:t>
            </a:r>
            <a:r>
              <a:rPr lang="en-US" sz="1700"/>
              <a:t>, </a:t>
            </a:r>
            <a:r>
              <a:rPr lang="en-US" sz="1700" u="sng"/>
              <a:t>underline</a:t>
            </a:r>
            <a:r>
              <a:rPr lang="en-US" sz="1700"/>
              <a:t>, </a:t>
            </a:r>
            <a:r>
              <a:rPr lang="en-US" sz="1700" i="1"/>
              <a:t>italics</a:t>
            </a:r>
          </a:p>
        </p:txBody>
      </p:sp>
      <p:pic>
        <p:nvPicPr>
          <p:cNvPr id="8" name="Picture 7" descr="A picture containing indoor&#10;&#10;Description generated with very high confidence">
            <a:extLst>
              <a:ext uri="{FF2B5EF4-FFF2-40B4-BE49-F238E27FC236}">
                <a16:creationId xmlns:a16="http://schemas.microsoft.com/office/drawing/2014/main" id="{31B26575-AFCD-4CA2-9311-C809C1DD92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109" r="1880" b="2"/>
          <a:stretch/>
        </p:blipFill>
        <p:spPr>
          <a:xfrm>
            <a:off x="5120640" y="1690688"/>
            <a:ext cx="6233160" cy="427268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939EA64-2C7A-4D8A-9A26-2D79AC00E001}"/>
              </a:ext>
            </a:extLst>
          </p:cNvPr>
          <p:cNvSpPr txBox="1"/>
          <p:nvPr/>
        </p:nvSpPr>
        <p:spPr>
          <a:xfrm>
            <a:off x="8913709" y="5976907"/>
            <a:ext cx="24400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www.flickr.com/photos/anythreewords/31247178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sa/2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32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6B23D9-3634-46F4-8C00-577E14BAE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review criteria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0A55ED-2C67-4D2A-B7D8-25E113017D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9330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2011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974434-7E1E-4012-BBAA-E2E9917B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research strategy (for clinical research) make sure to address: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A501F-1D4E-4AAA-8AAE-3E4C9259A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200"/>
              <a:t>Study population</a:t>
            </a:r>
          </a:p>
          <a:p>
            <a:r>
              <a:rPr lang="en-US" sz="2200"/>
              <a:t>Exposure (or treatment)</a:t>
            </a:r>
          </a:p>
          <a:p>
            <a:r>
              <a:rPr lang="en-US" sz="2200"/>
              <a:t>Outcomes</a:t>
            </a:r>
          </a:p>
          <a:p>
            <a:r>
              <a:rPr lang="en-US" sz="2200"/>
              <a:t>Covariates: </a:t>
            </a:r>
          </a:p>
          <a:p>
            <a:pPr lvl="1"/>
            <a:r>
              <a:rPr lang="en-US" sz="2200"/>
              <a:t>secondary variables that can affect the relationship between the dependent variable and other independent variables of primary interest</a:t>
            </a:r>
          </a:p>
          <a:p>
            <a:r>
              <a:rPr lang="en-US" sz="2200"/>
              <a:t>Methods of obtaining data</a:t>
            </a:r>
          </a:p>
          <a:p>
            <a:r>
              <a:rPr lang="en-US" sz="2200"/>
              <a:t>Statistic approach, sample size, power</a:t>
            </a:r>
          </a:p>
          <a:p>
            <a:r>
              <a:rPr lang="en-US" sz="2200"/>
              <a:t>Expected findings, interpretation</a:t>
            </a:r>
          </a:p>
          <a:p>
            <a:r>
              <a:rPr lang="en-US" sz="2200"/>
              <a:t>Limitations, challenges, solutions</a:t>
            </a:r>
          </a:p>
        </p:txBody>
      </p:sp>
    </p:spTree>
    <p:extLst>
      <p:ext uri="{BB962C8B-B14F-4D97-AF65-F5344CB8AC3E}">
        <p14:creationId xmlns:p14="http://schemas.microsoft.com/office/powerpoint/2010/main" val="3177031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5159E-DC20-42A0-9963-9BDA7B91C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0FE46-8BA5-467F-A48D-2527CEB14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15484" cy="4351338"/>
          </a:xfrm>
        </p:spPr>
        <p:txBody>
          <a:bodyPr>
            <a:normAutofit/>
          </a:bodyPr>
          <a:lstStyle/>
          <a:p>
            <a:endParaRPr lang="en-US" sz="2000"/>
          </a:p>
          <a:p>
            <a:r>
              <a:rPr lang="en-US" sz="2000"/>
              <a:t>Spend a lot of time on the AIMS section</a:t>
            </a:r>
          </a:p>
          <a:p>
            <a:r>
              <a:rPr lang="en-US" sz="2000"/>
              <a:t>Write clearly and ask peers to review</a:t>
            </a:r>
          </a:p>
          <a:p>
            <a:r>
              <a:rPr lang="en-US" sz="2000"/>
              <a:t>Pay attention to specific instructions</a:t>
            </a:r>
          </a:p>
          <a:p>
            <a:r>
              <a:rPr lang="en-US" sz="2000"/>
              <a:t>Make grant easy to read and pleasing to the eye</a:t>
            </a:r>
          </a:p>
          <a:p>
            <a:r>
              <a:rPr lang="en-US" sz="2000"/>
              <a:t>Questions?</a:t>
            </a:r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D5BF507-DE22-4F4C-8D49-00D48ED38D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" b="6691"/>
          <a:stretch/>
        </p:blipFill>
        <p:spPr>
          <a:xfrm>
            <a:off x="6338316" y="1904281"/>
            <a:ext cx="5074070" cy="42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5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37B2F-7F0A-4734-8BE3-D4DF4A19E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overview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E527D-C028-4538-B266-833BE860A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Tips on writing clearly and effectively</a:t>
            </a:r>
          </a:p>
          <a:p>
            <a:endParaRPr lang="en-US" sz="2400"/>
          </a:p>
          <a:p>
            <a:r>
              <a:rPr lang="en-US" sz="2400"/>
              <a:t>Grant writing</a:t>
            </a:r>
          </a:p>
          <a:p>
            <a:endParaRPr lang="en-US" sz="2400"/>
          </a:p>
          <a:p>
            <a:r>
              <a:rPr lang="en-US" sz="240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136349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273ED-3958-4199-9126-3624415E1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importance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A2DFB7-0E34-4CE2-8013-57D41CDE56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9442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030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84028A-6B4D-4E8E-9069-7A0E95A83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checklist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A912BD-5315-4D7C-9962-ED2DE14C66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83478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945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2E28D5-8049-4E28-99C7-DA553BF32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beginning the process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90F242F-5609-4387-BCF6-5D44545236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421643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274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F669E-6EFE-49FE-80E8-DE9400DAD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types of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BD2CF-227F-41E9-BD8C-8E21F10E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US" sz="2200"/>
              <a:t>Government (CIHR, NSERC)</a:t>
            </a:r>
          </a:p>
          <a:p>
            <a:r>
              <a:rPr lang="en-US" sz="2200"/>
              <a:t>Industry (investigator initiated)</a:t>
            </a:r>
          </a:p>
          <a:p>
            <a:r>
              <a:rPr lang="en-US" sz="2200"/>
              <a:t>Foundations (Charities, Hospitals)</a:t>
            </a:r>
          </a:p>
          <a:p>
            <a:r>
              <a:rPr lang="en-US" sz="2200"/>
              <a:t>University</a:t>
            </a:r>
          </a:p>
          <a:p>
            <a:r>
              <a:rPr lang="en-US" sz="2200"/>
              <a:t>Career development</a:t>
            </a:r>
          </a:p>
          <a:p>
            <a:r>
              <a:rPr lang="en-US" sz="2200"/>
              <a:t>Seed Funding</a:t>
            </a:r>
          </a:p>
          <a:p>
            <a:r>
              <a:rPr lang="en-US" sz="2200"/>
              <a:t>Team Development Funding</a:t>
            </a:r>
          </a:p>
          <a:p>
            <a:r>
              <a:rPr lang="en-US" sz="2200"/>
              <a:t>Bridge Funding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A2115D1E-520C-4FB4-9BD1-E6C7B6678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437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3A2563-347B-4108-90C0-16CFA5B8C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grant writing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3FB1D-2E1E-4FD6-A7E7-8F2AF18FE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Emphasis varies depending on type of grant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career development: training plan, probability of future success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Larger grants: past work, preliminary data, feasibility, research strategy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Investigator Industry: needs to have benefits to the company’s objectives</a:t>
            </a:r>
          </a:p>
        </p:txBody>
      </p:sp>
    </p:spTree>
    <p:extLst>
      <p:ext uri="{BB962C8B-B14F-4D97-AF65-F5344CB8AC3E}">
        <p14:creationId xmlns:p14="http://schemas.microsoft.com/office/powerpoint/2010/main" val="3802730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080760-00F3-416D-9492-BF1B7839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grant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B9A4B-A350-4BAE-BEC9-EA853D6F4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/>
              <a:t>Format and emphasis may vary but the following are the same: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Clarity in writing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Strong hypotheses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Carefully considered research plan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Discussion of expected result, limitations, potential problems, alternate strategies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Single page summary of SPECIFIC AIMS</a:t>
            </a:r>
          </a:p>
        </p:txBody>
      </p:sp>
    </p:spTree>
    <p:extLst>
      <p:ext uri="{BB962C8B-B14F-4D97-AF65-F5344CB8AC3E}">
        <p14:creationId xmlns:p14="http://schemas.microsoft.com/office/powerpoint/2010/main" val="2717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F7731-8AC6-4186-A089-5BEE11AC8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tips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088CF-85FE-4174-8AA7-2BBE496B2F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PASSIVE VOICE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2800" i="1" dirty="0">
                <a:latin typeface="Bradley Hand ITC" panose="03070402050302030203" pitchFamily="66" charset="0"/>
              </a:rPr>
              <a:t>patients were asked to provide</a:t>
            </a:r>
          </a:p>
          <a:p>
            <a:pPr lvl="1"/>
            <a:endParaRPr lang="en-US" sz="2800" i="1" dirty="0">
              <a:latin typeface="Bradley Hand ITC" panose="03070402050302030203" pitchFamily="66" charset="0"/>
            </a:endParaRPr>
          </a:p>
          <a:p>
            <a:pPr lvl="1"/>
            <a:r>
              <a:rPr lang="en-US" sz="2800" i="1" dirty="0">
                <a:latin typeface="Bradley Hand ITC" panose="03070402050302030203" pitchFamily="66" charset="0"/>
              </a:rPr>
              <a:t>measurements of ferritin were made in duplicate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7C4488-3EC1-4695-BDD8-95F4D122D2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ACTIVE VOICE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2800" dirty="0">
                <a:latin typeface="Bradley Hand ITC" panose="03070402050302030203" pitchFamily="66" charset="0"/>
              </a:rPr>
              <a:t>patients provided…</a:t>
            </a:r>
          </a:p>
          <a:p>
            <a:pPr lvl="1"/>
            <a:endParaRPr lang="en-US" sz="2800" dirty="0">
              <a:latin typeface="Bradley Hand ITC" panose="03070402050302030203" pitchFamily="66" charset="0"/>
            </a:endParaRPr>
          </a:p>
          <a:p>
            <a:pPr lvl="1"/>
            <a:r>
              <a:rPr lang="en-US" sz="2800" dirty="0">
                <a:latin typeface="Bradley Hand ITC" panose="03070402050302030203" pitchFamily="66" charset="0"/>
              </a:rPr>
              <a:t>we measured ferritin in duplicate</a:t>
            </a:r>
          </a:p>
        </p:txBody>
      </p:sp>
    </p:spTree>
    <p:extLst>
      <p:ext uri="{BB962C8B-B14F-4D97-AF65-F5344CB8AC3E}">
        <p14:creationId xmlns:p14="http://schemas.microsoft.com/office/powerpoint/2010/main" val="296751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569</Words>
  <Application>Microsoft Office PowerPoint</Application>
  <PresentationFormat>Widescreen</PresentationFormat>
  <Paragraphs>133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Bradley Hand ITC</vt:lpstr>
      <vt:lpstr>Calibri</vt:lpstr>
      <vt:lpstr>Calibri Light</vt:lpstr>
      <vt:lpstr>Wingdings</vt:lpstr>
      <vt:lpstr>Office Theme</vt:lpstr>
      <vt:lpstr>Writing an Effective Grant Application</vt:lpstr>
      <vt:lpstr>overview</vt:lpstr>
      <vt:lpstr>importance</vt:lpstr>
      <vt:lpstr>checklist</vt:lpstr>
      <vt:lpstr>beginning the process</vt:lpstr>
      <vt:lpstr>types of grants</vt:lpstr>
      <vt:lpstr>grant writing</vt:lpstr>
      <vt:lpstr>grant writing</vt:lpstr>
      <vt:lpstr>writing tips</vt:lpstr>
      <vt:lpstr>writing tips</vt:lpstr>
      <vt:lpstr>preparing the grant</vt:lpstr>
      <vt:lpstr>specific aims</vt:lpstr>
      <vt:lpstr>details matter</vt:lpstr>
      <vt:lpstr>review criteria</vt:lpstr>
      <vt:lpstr>research strategy (for clinical research) make sure to address: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an Effective Grant Application</dc:title>
  <dc:creator>Leigh Newhook</dc:creator>
  <cp:lastModifiedBy>Leigh Newhook</cp:lastModifiedBy>
  <cp:revision>9</cp:revision>
  <dcterms:created xsi:type="dcterms:W3CDTF">2018-07-24T23:22:25Z</dcterms:created>
  <dcterms:modified xsi:type="dcterms:W3CDTF">2019-07-26T10:48:21Z</dcterms:modified>
</cp:coreProperties>
</file>