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56" r:id="rId4"/>
    <p:sldId id="274" r:id="rId5"/>
    <p:sldId id="264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277" r:id="rId19"/>
    <p:sldId id="279" r:id="rId20"/>
    <p:sldId id="280" r:id="rId21"/>
    <p:sldId id="281" r:id="rId22"/>
    <p:sldId id="282" r:id="rId23"/>
    <p:sldId id="283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DE4E9-2FAC-4FBF-B343-8405155B91BD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7AD41FA-D0F6-4C6B-94B6-D1A322AB226A}">
      <dgm:prSet/>
      <dgm:spPr/>
      <dgm:t>
        <a:bodyPr/>
        <a:lstStyle/>
        <a:p>
          <a:r>
            <a:rPr lang="en-CA" b="1" i="1"/>
            <a:t>How to choose which QI project to undertake?</a:t>
          </a:r>
          <a:endParaRPr lang="en-US"/>
        </a:p>
      </dgm:t>
    </dgm:pt>
    <dgm:pt modelId="{E5C1859B-7843-4AFF-B101-11242664DAA9}" type="parTrans" cxnId="{2666B515-5EA9-4249-AAEB-4F5F056A3EE6}">
      <dgm:prSet/>
      <dgm:spPr/>
      <dgm:t>
        <a:bodyPr/>
        <a:lstStyle/>
        <a:p>
          <a:endParaRPr lang="en-US"/>
        </a:p>
      </dgm:t>
    </dgm:pt>
    <dgm:pt modelId="{6F360255-2456-47FC-92A9-B31CFE34E846}" type="sibTrans" cxnId="{2666B515-5EA9-4249-AAEB-4F5F056A3EE6}">
      <dgm:prSet/>
      <dgm:spPr/>
      <dgm:t>
        <a:bodyPr/>
        <a:lstStyle/>
        <a:p>
          <a:endParaRPr lang="en-US"/>
        </a:p>
      </dgm:t>
    </dgm:pt>
    <dgm:pt modelId="{20C0EB99-7D71-44F1-8B18-D97608E0FB68}">
      <dgm:prSet/>
      <dgm:spPr/>
      <dgm:t>
        <a:bodyPr/>
        <a:lstStyle/>
        <a:p>
          <a:r>
            <a:rPr lang="en-CA"/>
            <a:t>Early on, consider:</a:t>
          </a:r>
          <a:endParaRPr lang="en-US"/>
        </a:p>
      </dgm:t>
    </dgm:pt>
    <dgm:pt modelId="{27EE633A-0284-4720-A9E7-4F4A49B22061}" type="parTrans" cxnId="{45E74BEC-1E8B-41E3-8C27-31D2CC7570B0}">
      <dgm:prSet/>
      <dgm:spPr/>
      <dgm:t>
        <a:bodyPr/>
        <a:lstStyle/>
        <a:p>
          <a:endParaRPr lang="en-US"/>
        </a:p>
      </dgm:t>
    </dgm:pt>
    <dgm:pt modelId="{B48AC33B-AAC2-448F-8DE1-310E26BDD264}" type="sibTrans" cxnId="{45E74BEC-1E8B-41E3-8C27-31D2CC7570B0}">
      <dgm:prSet/>
      <dgm:spPr/>
      <dgm:t>
        <a:bodyPr/>
        <a:lstStyle/>
        <a:p>
          <a:endParaRPr lang="en-US"/>
        </a:p>
      </dgm:t>
    </dgm:pt>
    <dgm:pt modelId="{3639712A-80A9-466B-A2B3-783FB98DCD21}">
      <dgm:prSet/>
      <dgm:spPr/>
      <dgm:t>
        <a:bodyPr/>
        <a:lstStyle/>
        <a:p>
          <a:r>
            <a:rPr lang="en-CA"/>
            <a:t>Burning platform</a:t>
          </a:r>
          <a:endParaRPr lang="en-US"/>
        </a:p>
      </dgm:t>
    </dgm:pt>
    <dgm:pt modelId="{88D000F5-F817-4F86-8E7C-A42A4ECDA17A}" type="parTrans" cxnId="{98FF186D-9569-4EC4-97B7-B160AB8BD4E7}">
      <dgm:prSet/>
      <dgm:spPr/>
      <dgm:t>
        <a:bodyPr/>
        <a:lstStyle/>
        <a:p>
          <a:endParaRPr lang="en-US"/>
        </a:p>
      </dgm:t>
    </dgm:pt>
    <dgm:pt modelId="{07CB1F33-8546-4A26-A3C7-66EF271F9F37}" type="sibTrans" cxnId="{98FF186D-9569-4EC4-97B7-B160AB8BD4E7}">
      <dgm:prSet/>
      <dgm:spPr/>
      <dgm:t>
        <a:bodyPr/>
        <a:lstStyle/>
        <a:p>
          <a:endParaRPr lang="en-US"/>
        </a:p>
      </dgm:t>
    </dgm:pt>
    <dgm:pt modelId="{1E97ED87-063E-42E6-810B-0B601EF330F2}">
      <dgm:prSet/>
      <dgm:spPr/>
      <dgm:t>
        <a:bodyPr/>
        <a:lstStyle/>
        <a:p>
          <a:r>
            <a:rPr lang="en-CA"/>
            <a:t>Local buy-in</a:t>
          </a:r>
          <a:endParaRPr lang="en-US"/>
        </a:p>
      </dgm:t>
    </dgm:pt>
    <dgm:pt modelId="{3B7628CF-F0FB-4765-8FFC-D7077A4081FE}" type="parTrans" cxnId="{BF880398-CAB6-4587-82DC-99171150C072}">
      <dgm:prSet/>
      <dgm:spPr/>
      <dgm:t>
        <a:bodyPr/>
        <a:lstStyle/>
        <a:p>
          <a:endParaRPr lang="en-US"/>
        </a:p>
      </dgm:t>
    </dgm:pt>
    <dgm:pt modelId="{70D5D992-6AF3-4CA8-9768-2974F6184D1C}" type="sibTrans" cxnId="{BF880398-CAB6-4587-82DC-99171150C072}">
      <dgm:prSet/>
      <dgm:spPr/>
      <dgm:t>
        <a:bodyPr/>
        <a:lstStyle/>
        <a:p>
          <a:endParaRPr lang="en-US"/>
        </a:p>
      </dgm:t>
    </dgm:pt>
    <dgm:pt modelId="{AC3B23E2-4870-4292-90C8-232E079AF872}">
      <dgm:prSet/>
      <dgm:spPr/>
      <dgm:t>
        <a:bodyPr/>
        <a:lstStyle/>
        <a:p>
          <a:r>
            <a:rPr lang="en-CA"/>
            <a:t>Resources</a:t>
          </a:r>
          <a:endParaRPr lang="en-US"/>
        </a:p>
      </dgm:t>
    </dgm:pt>
    <dgm:pt modelId="{B1841A56-9D5D-4C14-A451-78600D08A0D8}" type="parTrans" cxnId="{70BE5EF8-39A7-497C-8B6F-8BD584E8D844}">
      <dgm:prSet/>
      <dgm:spPr/>
      <dgm:t>
        <a:bodyPr/>
        <a:lstStyle/>
        <a:p>
          <a:endParaRPr lang="en-US"/>
        </a:p>
      </dgm:t>
    </dgm:pt>
    <dgm:pt modelId="{B3EA7B90-65FA-4F35-9A65-4ED4F2453128}" type="sibTrans" cxnId="{70BE5EF8-39A7-497C-8B6F-8BD584E8D844}">
      <dgm:prSet/>
      <dgm:spPr/>
      <dgm:t>
        <a:bodyPr/>
        <a:lstStyle/>
        <a:p>
          <a:endParaRPr lang="en-US"/>
        </a:p>
      </dgm:t>
    </dgm:pt>
    <dgm:pt modelId="{4E29DAF4-6335-4760-A7C5-062957DC4E6D}" type="pres">
      <dgm:prSet presAssocID="{B09DE4E9-2FAC-4FBF-B343-8405155B91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831C446-7C40-4E40-A94C-37A4A0BD65AF}" type="pres">
      <dgm:prSet presAssocID="{47AD41FA-D0F6-4C6B-94B6-D1A322AB22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3331DFB-BD9C-4B98-8845-6D1BF96CF9F6}" type="pres">
      <dgm:prSet presAssocID="{6F360255-2456-47FC-92A9-B31CFE34E846}" presName="spacer" presStyleCnt="0"/>
      <dgm:spPr/>
    </dgm:pt>
    <dgm:pt modelId="{160589FE-7A60-4090-8869-9D13DFCD4349}" type="pres">
      <dgm:prSet presAssocID="{20C0EB99-7D71-44F1-8B18-D97608E0FB6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38CF965-445F-4EAF-B208-884B64A29C18}" type="pres">
      <dgm:prSet presAssocID="{20C0EB99-7D71-44F1-8B18-D97608E0FB6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8FF186D-9569-4EC4-97B7-B160AB8BD4E7}" srcId="{20C0EB99-7D71-44F1-8B18-D97608E0FB68}" destId="{3639712A-80A9-466B-A2B3-783FB98DCD21}" srcOrd="0" destOrd="0" parTransId="{88D000F5-F817-4F86-8E7C-A42A4ECDA17A}" sibTransId="{07CB1F33-8546-4A26-A3C7-66EF271F9F37}"/>
    <dgm:cxn modelId="{70BE5EF8-39A7-497C-8B6F-8BD584E8D844}" srcId="{20C0EB99-7D71-44F1-8B18-D97608E0FB68}" destId="{AC3B23E2-4870-4292-90C8-232E079AF872}" srcOrd="2" destOrd="0" parTransId="{B1841A56-9D5D-4C14-A451-78600D08A0D8}" sibTransId="{B3EA7B90-65FA-4F35-9A65-4ED4F2453128}"/>
    <dgm:cxn modelId="{52FB074E-F1D5-46DA-8F39-D7C9A5C01E11}" type="presOf" srcId="{20C0EB99-7D71-44F1-8B18-D97608E0FB68}" destId="{160589FE-7A60-4090-8869-9D13DFCD4349}" srcOrd="0" destOrd="0" presId="urn:microsoft.com/office/officeart/2005/8/layout/vList2"/>
    <dgm:cxn modelId="{68F2CCF0-EB50-405C-B654-E1D5890D9592}" type="presOf" srcId="{47AD41FA-D0F6-4C6B-94B6-D1A322AB226A}" destId="{3831C446-7C40-4E40-A94C-37A4A0BD65AF}" srcOrd="0" destOrd="0" presId="urn:microsoft.com/office/officeart/2005/8/layout/vList2"/>
    <dgm:cxn modelId="{7F80C615-3BFA-42DA-8229-7E5553DA55E6}" type="presOf" srcId="{1E97ED87-063E-42E6-810B-0B601EF330F2}" destId="{738CF965-445F-4EAF-B208-884B64A29C18}" srcOrd="0" destOrd="1" presId="urn:microsoft.com/office/officeart/2005/8/layout/vList2"/>
    <dgm:cxn modelId="{CD7CE534-B872-42B9-918D-EC86B2B4DA14}" type="presOf" srcId="{B09DE4E9-2FAC-4FBF-B343-8405155B91BD}" destId="{4E29DAF4-6335-4760-A7C5-062957DC4E6D}" srcOrd="0" destOrd="0" presId="urn:microsoft.com/office/officeart/2005/8/layout/vList2"/>
    <dgm:cxn modelId="{2666B515-5EA9-4249-AAEB-4F5F056A3EE6}" srcId="{B09DE4E9-2FAC-4FBF-B343-8405155B91BD}" destId="{47AD41FA-D0F6-4C6B-94B6-D1A322AB226A}" srcOrd="0" destOrd="0" parTransId="{E5C1859B-7843-4AFF-B101-11242664DAA9}" sibTransId="{6F360255-2456-47FC-92A9-B31CFE34E846}"/>
    <dgm:cxn modelId="{BF880398-CAB6-4587-82DC-99171150C072}" srcId="{20C0EB99-7D71-44F1-8B18-D97608E0FB68}" destId="{1E97ED87-063E-42E6-810B-0B601EF330F2}" srcOrd="1" destOrd="0" parTransId="{3B7628CF-F0FB-4765-8FFC-D7077A4081FE}" sibTransId="{70D5D992-6AF3-4CA8-9768-2974F6184D1C}"/>
    <dgm:cxn modelId="{D3EF60E2-011D-473B-9719-993A0E13156D}" type="presOf" srcId="{AC3B23E2-4870-4292-90C8-232E079AF872}" destId="{738CF965-445F-4EAF-B208-884B64A29C18}" srcOrd="0" destOrd="2" presId="urn:microsoft.com/office/officeart/2005/8/layout/vList2"/>
    <dgm:cxn modelId="{1D5C25E7-A87B-4532-A769-8F25BECAF380}" type="presOf" srcId="{3639712A-80A9-466B-A2B3-783FB98DCD21}" destId="{738CF965-445F-4EAF-B208-884B64A29C18}" srcOrd="0" destOrd="0" presId="urn:microsoft.com/office/officeart/2005/8/layout/vList2"/>
    <dgm:cxn modelId="{45E74BEC-1E8B-41E3-8C27-31D2CC7570B0}" srcId="{B09DE4E9-2FAC-4FBF-B343-8405155B91BD}" destId="{20C0EB99-7D71-44F1-8B18-D97608E0FB68}" srcOrd="1" destOrd="0" parTransId="{27EE633A-0284-4720-A9E7-4F4A49B22061}" sibTransId="{B48AC33B-AAC2-448F-8DE1-310E26BDD264}"/>
    <dgm:cxn modelId="{53722ED1-5A42-4B5E-AF34-DBFE68FBC168}" type="presParOf" srcId="{4E29DAF4-6335-4760-A7C5-062957DC4E6D}" destId="{3831C446-7C40-4E40-A94C-37A4A0BD65AF}" srcOrd="0" destOrd="0" presId="urn:microsoft.com/office/officeart/2005/8/layout/vList2"/>
    <dgm:cxn modelId="{7A7D1BC5-02EE-4220-A1DC-F1F1D1344EE7}" type="presParOf" srcId="{4E29DAF4-6335-4760-A7C5-062957DC4E6D}" destId="{93331DFB-BD9C-4B98-8845-6D1BF96CF9F6}" srcOrd="1" destOrd="0" presId="urn:microsoft.com/office/officeart/2005/8/layout/vList2"/>
    <dgm:cxn modelId="{6027764E-215E-4A93-9680-AC03C514B755}" type="presParOf" srcId="{4E29DAF4-6335-4760-A7C5-062957DC4E6D}" destId="{160589FE-7A60-4090-8869-9D13DFCD4349}" srcOrd="2" destOrd="0" presId="urn:microsoft.com/office/officeart/2005/8/layout/vList2"/>
    <dgm:cxn modelId="{10A4BF7B-2065-459D-BE1E-D0F674696668}" type="presParOf" srcId="{4E29DAF4-6335-4760-A7C5-062957DC4E6D}" destId="{738CF965-445F-4EAF-B208-884B64A29C1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FFFF4C-6439-4850-B2A0-FAC12A9724A3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A9A719-1CC3-45D7-AEB6-2F81548602F7}">
      <dgm:prSet/>
      <dgm:spPr/>
      <dgm:t>
        <a:bodyPr/>
        <a:lstStyle/>
        <a:p>
          <a:r>
            <a:rPr lang="en-US"/>
            <a:t>Cost</a:t>
          </a:r>
        </a:p>
      </dgm:t>
    </dgm:pt>
    <dgm:pt modelId="{45B7F737-68F8-4125-8538-BE9C0FCF783E}" type="parTrans" cxnId="{991BB321-7BEE-4968-99EB-C7445CF21DCA}">
      <dgm:prSet/>
      <dgm:spPr/>
      <dgm:t>
        <a:bodyPr/>
        <a:lstStyle/>
        <a:p>
          <a:endParaRPr lang="en-US"/>
        </a:p>
      </dgm:t>
    </dgm:pt>
    <dgm:pt modelId="{3948ADDA-5D76-4B00-9B6B-A83D50113609}" type="sibTrans" cxnId="{991BB321-7BEE-4968-99EB-C7445CF21DCA}">
      <dgm:prSet/>
      <dgm:spPr/>
      <dgm:t>
        <a:bodyPr/>
        <a:lstStyle/>
        <a:p>
          <a:endParaRPr lang="en-US"/>
        </a:p>
      </dgm:t>
    </dgm:pt>
    <dgm:pt modelId="{3E36F472-D8BE-4226-A9D4-0AF2C3A0BB74}">
      <dgm:prSet/>
      <dgm:spPr/>
      <dgm:t>
        <a:bodyPr/>
        <a:lstStyle/>
        <a:p>
          <a:r>
            <a:rPr lang="en-US"/>
            <a:t>Low cost, high impact</a:t>
          </a:r>
        </a:p>
      </dgm:t>
    </dgm:pt>
    <dgm:pt modelId="{6236FAF8-0A18-4FF8-A9A5-147A162130A1}" type="parTrans" cxnId="{E08FED21-6922-4F5B-B431-0548AD62741A}">
      <dgm:prSet/>
      <dgm:spPr/>
      <dgm:t>
        <a:bodyPr/>
        <a:lstStyle/>
        <a:p>
          <a:endParaRPr lang="en-US"/>
        </a:p>
      </dgm:t>
    </dgm:pt>
    <dgm:pt modelId="{FB65EF54-F1C5-4ACF-A909-85A2C40A967D}" type="sibTrans" cxnId="{E08FED21-6922-4F5B-B431-0548AD62741A}">
      <dgm:prSet/>
      <dgm:spPr/>
      <dgm:t>
        <a:bodyPr/>
        <a:lstStyle/>
        <a:p>
          <a:endParaRPr lang="en-US"/>
        </a:p>
      </dgm:t>
    </dgm:pt>
    <dgm:pt modelId="{53DBFBEA-7A5E-44E1-BDB9-21F0BD813D0A}">
      <dgm:prSet/>
      <dgm:spPr/>
      <dgm:t>
        <a:bodyPr/>
        <a:lstStyle/>
        <a:p>
          <a:r>
            <a:rPr lang="en-US"/>
            <a:t>Project</a:t>
          </a:r>
        </a:p>
      </dgm:t>
    </dgm:pt>
    <dgm:pt modelId="{6A3579FB-F86D-44F1-B0F9-08775CB59CFE}" type="parTrans" cxnId="{1C89C083-B700-4737-BF35-716D9F363EF9}">
      <dgm:prSet/>
      <dgm:spPr/>
      <dgm:t>
        <a:bodyPr/>
        <a:lstStyle/>
        <a:p>
          <a:endParaRPr lang="en-US"/>
        </a:p>
      </dgm:t>
    </dgm:pt>
    <dgm:pt modelId="{72802198-3DA2-44E6-B933-C16C9BE696CC}" type="sibTrans" cxnId="{1C89C083-B700-4737-BF35-716D9F363EF9}">
      <dgm:prSet/>
      <dgm:spPr/>
      <dgm:t>
        <a:bodyPr/>
        <a:lstStyle/>
        <a:p>
          <a:endParaRPr lang="en-US"/>
        </a:p>
      </dgm:t>
    </dgm:pt>
    <dgm:pt modelId="{5230ACE4-C51E-406B-AAE2-731B51A7B068}">
      <dgm:prSet/>
      <dgm:spPr/>
      <dgm:t>
        <a:bodyPr/>
        <a:lstStyle/>
        <a:p>
          <a:endParaRPr lang="en-US" dirty="0"/>
        </a:p>
      </dgm:t>
    </dgm:pt>
    <dgm:pt modelId="{C6DFFA4E-B647-445E-92F0-BC23D7F4E63B}" type="parTrans" cxnId="{30BC8EE8-D020-4F11-8C7E-90E589EBBDF4}">
      <dgm:prSet/>
      <dgm:spPr/>
      <dgm:t>
        <a:bodyPr/>
        <a:lstStyle/>
        <a:p>
          <a:endParaRPr lang="en-US"/>
        </a:p>
      </dgm:t>
    </dgm:pt>
    <dgm:pt modelId="{7B8737DC-FCB5-421D-BF8D-EEF49BA2D0A2}" type="sibTrans" cxnId="{30BC8EE8-D020-4F11-8C7E-90E589EBBDF4}">
      <dgm:prSet/>
      <dgm:spPr/>
      <dgm:t>
        <a:bodyPr/>
        <a:lstStyle/>
        <a:p>
          <a:endParaRPr lang="en-US"/>
        </a:p>
      </dgm:t>
    </dgm:pt>
    <dgm:pt modelId="{08D09746-FF2F-403B-A5F4-AF47249D32CD}">
      <dgm:prSet/>
      <dgm:spPr/>
      <dgm:t>
        <a:bodyPr/>
        <a:lstStyle/>
        <a:p>
          <a:r>
            <a:rPr lang="en-US" dirty="0"/>
            <a:t>Choose specific aim</a:t>
          </a:r>
        </a:p>
      </dgm:t>
    </dgm:pt>
    <dgm:pt modelId="{81BEAC28-D70A-46CF-948F-BCA1EA85A8FF}" type="parTrans" cxnId="{5FCAC679-64C6-4454-B279-825B151341E5}">
      <dgm:prSet/>
      <dgm:spPr/>
      <dgm:t>
        <a:bodyPr/>
        <a:lstStyle/>
        <a:p>
          <a:endParaRPr lang="en-US"/>
        </a:p>
      </dgm:t>
    </dgm:pt>
    <dgm:pt modelId="{946F7C43-EC7E-4548-BE9A-32CD557B1C99}" type="sibTrans" cxnId="{5FCAC679-64C6-4454-B279-825B151341E5}">
      <dgm:prSet/>
      <dgm:spPr/>
      <dgm:t>
        <a:bodyPr/>
        <a:lstStyle/>
        <a:p>
          <a:endParaRPr lang="en-US"/>
        </a:p>
      </dgm:t>
    </dgm:pt>
    <dgm:pt modelId="{C8DC7F1E-A0C0-4BA4-ABE7-007B2A33E01C}">
      <dgm:prSet/>
      <dgm:spPr/>
      <dgm:t>
        <a:bodyPr/>
        <a:lstStyle/>
        <a:p>
          <a:r>
            <a:rPr lang="en-US"/>
            <a:t>Assemble your team</a:t>
          </a:r>
        </a:p>
      </dgm:t>
    </dgm:pt>
    <dgm:pt modelId="{1CD434F6-CD3A-424D-9630-BA8773EC8C41}" type="parTrans" cxnId="{918BA2CE-F11E-4FFF-BB34-0DA2A79AF0B0}">
      <dgm:prSet/>
      <dgm:spPr/>
      <dgm:t>
        <a:bodyPr/>
        <a:lstStyle/>
        <a:p>
          <a:endParaRPr lang="en-US"/>
        </a:p>
      </dgm:t>
    </dgm:pt>
    <dgm:pt modelId="{2B4140B5-5F46-41F3-ABCC-05F83132D6F4}" type="sibTrans" cxnId="{918BA2CE-F11E-4FFF-BB34-0DA2A79AF0B0}">
      <dgm:prSet/>
      <dgm:spPr/>
      <dgm:t>
        <a:bodyPr/>
        <a:lstStyle/>
        <a:p>
          <a:endParaRPr lang="en-US"/>
        </a:p>
      </dgm:t>
    </dgm:pt>
    <dgm:pt modelId="{81D30ECC-C4F6-4FE0-B27C-879B6499E5F4}">
      <dgm:prSet/>
      <dgm:spPr/>
      <dgm:t>
        <a:bodyPr/>
        <a:lstStyle/>
        <a:p>
          <a:r>
            <a:rPr lang="en-US"/>
            <a:t>Commit to a timeline</a:t>
          </a:r>
        </a:p>
      </dgm:t>
    </dgm:pt>
    <dgm:pt modelId="{20BB2588-DA48-4030-ABCE-3BF51058B301}" type="parTrans" cxnId="{26D10546-4CC3-4AE6-AB7B-6173A88F2D3A}">
      <dgm:prSet/>
      <dgm:spPr/>
      <dgm:t>
        <a:bodyPr/>
        <a:lstStyle/>
        <a:p>
          <a:endParaRPr lang="en-US"/>
        </a:p>
      </dgm:t>
    </dgm:pt>
    <dgm:pt modelId="{C98CDFA8-DE9A-4E99-9F0A-2B061DE715D0}" type="sibTrans" cxnId="{26D10546-4CC3-4AE6-AB7B-6173A88F2D3A}">
      <dgm:prSet/>
      <dgm:spPr/>
      <dgm:t>
        <a:bodyPr/>
        <a:lstStyle/>
        <a:p>
          <a:endParaRPr lang="en-US"/>
        </a:p>
      </dgm:t>
    </dgm:pt>
    <dgm:pt modelId="{4BB161F4-FB8B-414B-88D7-20BC3C369CFE}" type="pres">
      <dgm:prSet presAssocID="{3AFFFF4C-6439-4850-B2A0-FAC12A9724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1DA14AC-CF86-476C-95BE-17302DED3D5F}" type="pres">
      <dgm:prSet presAssocID="{A5A9A719-1CC3-45D7-AEB6-2F81548602F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2EC39B6-FD67-41F8-9F94-AB072922C6B2}" type="pres">
      <dgm:prSet presAssocID="{3948ADDA-5D76-4B00-9B6B-A83D50113609}" presName="sibTrans" presStyleLbl="sibTrans2D1" presStyleIdx="0" presStyleCnt="2"/>
      <dgm:spPr/>
      <dgm:t>
        <a:bodyPr/>
        <a:lstStyle/>
        <a:p>
          <a:endParaRPr lang="en-CA"/>
        </a:p>
      </dgm:t>
    </dgm:pt>
    <dgm:pt modelId="{A23D948A-152C-487F-9379-B094B586BE1B}" type="pres">
      <dgm:prSet presAssocID="{3948ADDA-5D76-4B00-9B6B-A83D50113609}" presName="connectorText" presStyleLbl="sibTrans2D1" presStyleIdx="0" presStyleCnt="2"/>
      <dgm:spPr/>
      <dgm:t>
        <a:bodyPr/>
        <a:lstStyle/>
        <a:p>
          <a:endParaRPr lang="en-CA"/>
        </a:p>
      </dgm:t>
    </dgm:pt>
    <dgm:pt modelId="{63FEFAAA-1092-4D2E-A36C-5E825B1CE2C9}" type="pres">
      <dgm:prSet presAssocID="{53DBFBEA-7A5E-44E1-BDB9-21F0BD813D0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1F8B0D2-2CA9-4CB2-86BB-362C5418AFB9}" type="pres">
      <dgm:prSet presAssocID="{72802198-3DA2-44E6-B933-C16C9BE696CC}" presName="sibTrans" presStyleLbl="sibTrans2D1" presStyleIdx="1" presStyleCnt="2"/>
      <dgm:spPr/>
      <dgm:t>
        <a:bodyPr/>
        <a:lstStyle/>
        <a:p>
          <a:endParaRPr lang="en-CA"/>
        </a:p>
      </dgm:t>
    </dgm:pt>
    <dgm:pt modelId="{D1812DAA-FA7E-4C80-9DCA-4F1180B8059B}" type="pres">
      <dgm:prSet presAssocID="{72802198-3DA2-44E6-B933-C16C9BE696CC}" presName="connectorText" presStyleLbl="sibTrans2D1" presStyleIdx="1" presStyleCnt="2"/>
      <dgm:spPr/>
      <dgm:t>
        <a:bodyPr/>
        <a:lstStyle/>
        <a:p>
          <a:endParaRPr lang="en-CA"/>
        </a:p>
      </dgm:t>
    </dgm:pt>
  </dgm:ptLst>
  <dgm:cxnLst>
    <dgm:cxn modelId="{8A9F41DE-026E-42BD-945C-88563FDDC82D}" type="presOf" srcId="{3AFFFF4C-6439-4850-B2A0-FAC12A9724A3}" destId="{4BB161F4-FB8B-414B-88D7-20BC3C369CFE}" srcOrd="0" destOrd="0" presId="urn:microsoft.com/office/officeart/2005/8/layout/cycle2"/>
    <dgm:cxn modelId="{991BB321-7BEE-4968-99EB-C7445CF21DCA}" srcId="{3AFFFF4C-6439-4850-B2A0-FAC12A9724A3}" destId="{A5A9A719-1CC3-45D7-AEB6-2F81548602F7}" srcOrd="0" destOrd="0" parTransId="{45B7F737-68F8-4125-8538-BE9C0FCF783E}" sibTransId="{3948ADDA-5D76-4B00-9B6B-A83D50113609}"/>
    <dgm:cxn modelId="{1C89C083-B700-4737-BF35-716D9F363EF9}" srcId="{3AFFFF4C-6439-4850-B2A0-FAC12A9724A3}" destId="{53DBFBEA-7A5E-44E1-BDB9-21F0BD813D0A}" srcOrd="1" destOrd="0" parTransId="{6A3579FB-F86D-44F1-B0F9-08775CB59CFE}" sibTransId="{72802198-3DA2-44E6-B933-C16C9BE696CC}"/>
    <dgm:cxn modelId="{7872A836-80E3-48FE-8158-0C4A56AAC9C3}" type="presOf" srcId="{08D09746-FF2F-403B-A5F4-AF47249D32CD}" destId="{63FEFAAA-1092-4D2E-A36C-5E825B1CE2C9}" srcOrd="0" destOrd="2" presId="urn:microsoft.com/office/officeart/2005/8/layout/cycle2"/>
    <dgm:cxn modelId="{3C7DB8C3-2AF6-4584-846F-4BBB07569243}" type="presOf" srcId="{3948ADDA-5D76-4B00-9B6B-A83D50113609}" destId="{C2EC39B6-FD67-41F8-9F94-AB072922C6B2}" srcOrd="0" destOrd="0" presId="urn:microsoft.com/office/officeart/2005/8/layout/cycle2"/>
    <dgm:cxn modelId="{26D10546-4CC3-4AE6-AB7B-6173A88F2D3A}" srcId="{5230ACE4-C51E-406B-AAE2-731B51A7B068}" destId="{81D30ECC-C4F6-4FE0-B27C-879B6499E5F4}" srcOrd="2" destOrd="0" parTransId="{20BB2588-DA48-4030-ABCE-3BF51058B301}" sibTransId="{C98CDFA8-DE9A-4E99-9F0A-2B061DE715D0}"/>
    <dgm:cxn modelId="{8EF026A8-B5E7-4F5A-BAF1-1BA4686848E9}" type="presOf" srcId="{3948ADDA-5D76-4B00-9B6B-A83D50113609}" destId="{A23D948A-152C-487F-9379-B094B586BE1B}" srcOrd="1" destOrd="0" presId="urn:microsoft.com/office/officeart/2005/8/layout/cycle2"/>
    <dgm:cxn modelId="{30BC8EE8-D020-4F11-8C7E-90E589EBBDF4}" srcId="{53DBFBEA-7A5E-44E1-BDB9-21F0BD813D0A}" destId="{5230ACE4-C51E-406B-AAE2-731B51A7B068}" srcOrd="0" destOrd="0" parTransId="{C6DFFA4E-B647-445E-92F0-BC23D7F4E63B}" sibTransId="{7B8737DC-FCB5-421D-BF8D-EEF49BA2D0A2}"/>
    <dgm:cxn modelId="{918BA2CE-F11E-4FFF-BB34-0DA2A79AF0B0}" srcId="{5230ACE4-C51E-406B-AAE2-731B51A7B068}" destId="{C8DC7F1E-A0C0-4BA4-ABE7-007B2A33E01C}" srcOrd="1" destOrd="0" parTransId="{1CD434F6-CD3A-424D-9630-BA8773EC8C41}" sibTransId="{2B4140B5-5F46-41F3-ABCC-05F83132D6F4}"/>
    <dgm:cxn modelId="{0DC48541-079F-4280-8705-B59DAD36BCA5}" type="presOf" srcId="{A5A9A719-1CC3-45D7-AEB6-2F81548602F7}" destId="{F1DA14AC-CF86-476C-95BE-17302DED3D5F}" srcOrd="0" destOrd="0" presId="urn:microsoft.com/office/officeart/2005/8/layout/cycle2"/>
    <dgm:cxn modelId="{8E6BDC52-B24D-4C7E-9076-0CC4F7DBB054}" type="presOf" srcId="{C8DC7F1E-A0C0-4BA4-ABE7-007B2A33E01C}" destId="{63FEFAAA-1092-4D2E-A36C-5E825B1CE2C9}" srcOrd="0" destOrd="3" presId="urn:microsoft.com/office/officeart/2005/8/layout/cycle2"/>
    <dgm:cxn modelId="{9A55E9ED-4582-4882-B4B7-6C1EDFB57D45}" type="presOf" srcId="{81D30ECC-C4F6-4FE0-B27C-879B6499E5F4}" destId="{63FEFAAA-1092-4D2E-A36C-5E825B1CE2C9}" srcOrd="0" destOrd="4" presId="urn:microsoft.com/office/officeart/2005/8/layout/cycle2"/>
    <dgm:cxn modelId="{E945FB55-DC6E-4A7B-B6CA-144EFCA57D5C}" type="presOf" srcId="{72802198-3DA2-44E6-B933-C16C9BE696CC}" destId="{41F8B0D2-2CA9-4CB2-86BB-362C5418AFB9}" srcOrd="0" destOrd="0" presId="urn:microsoft.com/office/officeart/2005/8/layout/cycle2"/>
    <dgm:cxn modelId="{0DE2727F-3E41-4DE6-BDAD-49DB55DC63D8}" type="presOf" srcId="{5230ACE4-C51E-406B-AAE2-731B51A7B068}" destId="{63FEFAAA-1092-4D2E-A36C-5E825B1CE2C9}" srcOrd="0" destOrd="1" presId="urn:microsoft.com/office/officeart/2005/8/layout/cycle2"/>
    <dgm:cxn modelId="{477D38F9-253E-4074-AD60-FEF0AC9C9F30}" type="presOf" srcId="{53DBFBEA-7A5E-44E1-BDB9-21F0BD813D0A}" destId="{63FEFAAA-1092-4D2E-A36C-5E825B1CE2C9}" srcOrd="0" destOrd="0" presId="urn:microsoft.com/office/officeart/2005/8/layout/cycle2"/>
    <dgm:cxn modelId="{5FCAC679-64C6-4454-B279-825B151341E5}" srcId="{5230ACE4-C51E-406B-AAE2-731B51A7B068}" destId="{08D09746-FF2F-403B-A5F4-AF47249D32CD}" srcOrd="0" destOrd="0" parTransId="{81BEAC28-D70A-46CF-948F-BCA1EA85A8FF}" sibTransId="{946F7C43-EC7E-4548-BE9A-32CD557B1C99}"/>
    <dgm:cxn modelId="{A28EF4B5-DB8C-4767-BD65-EC9D4D9DF0D4}" type="presOf" srcId="{72802198-3DA2-44E6-B933-C16C9BE696CC}" destId="{D1812DAA-FA7E-4C80-9DCA-4F1180B8059B}" srcOrd="1" destOrd="0" presId="urn:microsoft.com/office/officeart/2005/8/layout/cycle2"/>
    <dgm:cxn modelId="{D4CFBB42-28F6-45D2-B3AA-E511A0912BE0}" type="presOf" srcId="{3E36F472-D8BE-4226-A9D4-0AF2C3A0BB74}" destId="{F1DA14AC-CF86-476C-95BE-17302DED3D5F}" srcOrd="0" destOrd="1" presId="urn:microsoft.com/office/officeart/2005/8/layout/cycle2"/>
    <dgm:cxn modelId="{E08FED21-6922-4F5B-B431-0548AD62741A}" srcId="{A5A9A719-1CC3-45D7-AEB6-2F81548602F7}" destId="{3E36F472-D8BE-4226-A9D4-0AF2C3A0BB74}" srcOrd="0" destOrd="0" parTransId="{6236FAF8-0A18-4FF8-A9A5-147A162130A1}" sibTransId="{FB65EF54-F1C5-4ACF-A909-85A2C40A967D}"/>
    <dgm:cxn modelId="{C266FDE3-0F36-441D-AE59-EA97ADA07FE5}" type="presParOf" srcId="{4BB161F4-FB8B-414B-88D7-20BC3C369CFE}" destId="{F1DA14AC-CF86-476C-95BE-17302DED3D5F}" srcOrd="0" destOrd="0" presId="urn:microsoft.com/office/officeart/2005/8/layout/cycle2"/>
    <dgm:cxn modelId="{35EFC5EA-F16A-4CF9-A189-28C98330D8BD}" type="presParOf" srcId="{4BB161F4-FB8B-414B-88D7-20BC3C369CFE}" destId="{C2EC39B6-FD67-41F8-9F94-AB072922C6B2}" srcOrd="1" destOrd="0" presId="urn:microsoft.com/office/officeart/2005/8/layout/cycle2"/>
    <dgm:cxn modelId="{9F50E893-F283-4860-BCDF-984C8CE491A4}" type="presParOf" srcId="{C2EC39B6-FD67-41F8-9F94-AB072922C6B2}" destId="{A23D948A-152C-487F-9379-B094B586BE1B}" srcOrd="0" destOrd="0" presId="urn:microsoft.com/office/officeart/2005/8/layout/cycle2"/>
    <dgm:cxn modelId="{A1AC80F3-3409-4BA6-8C44-81B399A58B6B}" type="presParOf" srcId="{4BB161F4-FB8B-414B-88D7-20BC3C369CFE}" destId="{63FEFAAA-1092-4D2E-A36C-5E825B1CE2C9}" srcOrd="2" destOrd="0" presId="urn:microsoft.com/office/officeart/2005/8/layout/cycle2"/>
    <dgm:cxn modelId="{6FC03D13-2DCC-45E0-9978-6451293251E0}" type="presParOf" srcId="{4BB161F4-FB8B-414B-88D7-20BC3C369CFE}" destId="{41F8B0D2-2CA9-4CB2-86BB-362C5418AFB9}" srcOrd="3" destOrd="0" presId="urn:microsoft.com/office/officeart/2005/8/layout/cycle2"/>
    <dgm:cxn modelId="{F740B025-69CC-4814-9AF3-E2CFC8BE7F76}" type="presParOf" srcId="{41F8B0D2-2CA9-4CB2-86BB-362C5418AFB9}" destId="{D1812DAA-FA7E-4C80-9DCA-4F1180B8059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6BA131-27B6-442F-97AC-7E5A983B0B18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BE1C4B-7AC0-46F5-A91D-B0A4C8FFDACF}">
      <dgm:prSet/>
      <dgm:spPr/>
      <dgm:t>
        <a:bodyPr/>
        <a:lstStyle/>
        <a:p>
          <a:r>
            <a:rPr lang="en-CA" i="1"/>
            <a:t>How will you know your aim has been met?</a:t>
          </a:r>
          <a:endParaRPr lang="en-US"/>
        </a:p>
      </dgm:t>
    </dgm:pt>
    <dgm:pt modelId="{3181D136-E8ED-4CBA-A263-3A4B0E13DE29}" type="parTrans" cxnId="{6183AF67-6DE5-47C2-A002-9933078762D1}">
      <dgm:prSet/>
      <dgm:spPr/>
      <dgm:t>
        <a:bodyPr/>
        <a:lstStyle/>
        <a:p>
          <a:endParaRPr lang="en-US"/>
        </a:p>
      </dgm:t>
    </dgm:pt>
    <dgm:pt modelId="{C7619F66-CF2C-449F-BE50-3D01C840B7FF}" type="sibTrans" cxnId="{6183AF67-6DE5-47C2-A002-9933078762D1}">
      <dgm:prSet/>
      <dgm:spPr/>
      <dgm:t>
        <a:bodyPr/>
        <a:lstStyle/>
        <a:p>
          <a:endParaRPr lang="en-US"/>
        </a:p>
      </dgm:t>
    </dgm:pt>
    <dgm:pt modelId="{5136A1DC-A813-4DE8-9780-8B81999960DF}">
      <dgm:prSet/>
      <dgm:spPr/>
      <dgm:t>
        <a:bodyPr/>
        <a:lstStyle/>
        <a:p>
          <a:r>
            <a:rPr lang="en-CA"/>
            <a:t>Meaningful quality metric</a:t>
          </a:r>
          <a:endParaRPr lang="en-US"/>
        </a:p>
      </dgm:t>
    </dgm:pt>
    <dgm:pt modelId="{D06B7B1B-1BD1-41B4-A4E4-7C9157284D27}" type="parTrans" cxnId="{E40127E5-CAC3-4EFB-81CD-CCB99EF537A5}">
      <dgm:prSet/>
      <dgm:spPr/>
      <dgm:t>
        <a:bodyPr/>
        <a:lstStyle/>
        <a:p>
          <a:endParaRPr lang="en-US"/>
        </a:p>
      </dgm:t>
    </dgm:pt>
    <dgm:pt modelId="{EA21A06A-0758-42B1-A41D-B2525A7137A7}" type="sibTrans" cxnId="{E40127E5-CAC3-4EFB-81CD-CCB99EF537A5}">
      <dgm:prSet/>
      <dgm:spPr/>
      <dgm:t>
        <a:bodyPr/>
        <a:lstStyle/>
        <a:p>
          <a:endParaRPr lang="en-US"/>
        </a:p>
      </dgm:t>
    </dgm:pt>
    <dgm:pt modelId="{7D40FA7B-071E-4869-95C6-3CB93C22E1C3}">
      <dgm:prSet/>
      <dgm:spPr/>
      <dgm:t>
        <a:bodyPr/>
        <a:lstStyle/>
        <a:p>
          <a:r>
            <a:rPr lang="en-CA"/>
            <a:t>Time</a:t>
          </a:r>
          <a:endParaRPr lang="en-US"/>
        </a:p>
      </dgm:t>
    </dgm:pt>
    <dgm:pt modelId="{6935E003-AFC3-44D6-8B03-786E1748A5AB}" type="parTrans" cxnId="{C5010F5B-C46B-480B-B962-01DBA7CE98C0}">
      <dgm:prSet/>
      <dgm:spPr/>
      <dgm:t>
        <a:bodyPr/>
        <a:lstStyle/>
        <a:p>
          <a:endParaRPr lang="en-US"/>
        </a:p>
      </dgm:t>
    </dgm:pt>
    <dgm:pt modelId="{907FEE90-D302-4D6E-908B-26991CB4E330}" type="sibTrans" cxnId="{C5010F5B-C46B-480B-B962-01DBA7CE98C0}">
      <dgm:prSet/>
      <dgm:spPr/>
      <dgm:t>
        <a:bodyPr/>
        <a:lstStyle/>
        <a:p>
          <a:endParaRPr lang="en-US"/>
        </a:p>
      </dgm:t>
    </dgm:pt>
    <dgm:pt modelId="{12BC8EAE-4B82-4648-80C5-AEE11C47773A}">
      <dgm:prSet/>
      <dgm:spPr/>
      <dgm:t>
        <a:bodyPr/>
        <a:lstStyle/>
        <a:p>
          <a:r>
            <a:rPr lang="en-CA"/>
            <a:t>Money</a:t>
          </a:r>
          <a:endParaRPr lang="en-US"/>
        </a:p>
      </dgm:t>
    </dgm:pt>
    <dgm:pt modelId="{8CBBA87A-D668-45A0-821A-06BBE49502F8}" type="parTrans" cxnId="{82D08F99-C209-4630-97F0-8BD7942328DA}">
      <dgm:prSet/>
      <dgm:spPr/>
      <dgm:t>
        <a:bodyPr/>
        <a:lstStyle/>
        <a:p>
          <a:endParaRPr lang="en-US"/>
        </a:p>
      </dgm:t>
    </dgm:pt>
    <dgm:pt modelId="{191F2ED4-3CAA-4582-B3C4-886D9685FC5E}" type="sibTrans" cxnId="{82D08F99-C209-4630-97F0-8BD7942328DA}">
      <dgm:prSet/>
      <dgm:spPr/>
      <dgm:t>
        <a:bodyPr/>
        <a:lstStyle/>
        <a:p>
          <a:endParaRPr lang="en-US"/>
        </a:p>
      </dgm:t>
    </dgm:pt>
    <dgm:pt modelId="{5F429043-B030-4C1F-A1F2-3F4334A9524D}">
      <dgm:prSet/>
      <dgm:spPr/>
      <dgm:t>
        <a:bodyPr/>
        <a:lstStyle/>
        <a:p>
          <a:r>
            <a:rPr lang="en-CA"/>
            <a:t>Harm</a:t>
          </a:r>
          <a:endParaRPr lang="en-US"/>
        </a:p>
      </dgm:t>
    </dgm:pt>
    <dgm:pt modelId="{EACCD44B-5CAF-4E54-B29C-9FB21DE8BC11}" type="parTrans" cxnId="{39E357E8-FD53-45C8-B110-A24193AC1A23}">
      <dgm:prSet/>
      <dgm:spPr/>
      <dgm:t>
        <a:bodyPr/>
        <a:lstStyle/>
        <a:p>
          <a:endParaRPr lang="en-US"/>
        </a:p>
      </dgm:t>
    </dgm:pt>
    <dgm:pt modelId="{E23D71E4-594E-46C5-BEA3-8AD2BBD48982}" type="sibTrans" cxnId="{39E357E8-FD53-45C8-B110-A24193AC1A23}">
      <dgm:prSet/>
      <dgm:spPr/>
      <dgm:t>
        <a:bodyPr/>
        <a:lstStyle/>
        <a:p>
          <a:endParaRPr lang="en-US"/>
        </a:p>
      </dgm:t>
    </dgm:pt>
    <dgm:pt modelId="{ABF18D86-F58B-4087-90D8-07CC80A3F85C}">
      <dgm:prSet/>
      <dgm:spPr/>
      <dgm:t>
        <a:bodyPr/>
        <a:lstStyle/>
        <a:p>
          <a:r>
            <a:rPr lang="en-CA"/>
            <a:t>Patient/family satisfaction</a:t>
          </a:r>
          <a:endParaRPr lang="en-US"/>
        </a:p>
      </dgm:t>
    </dgm:pt>
    <dgm:pt modelId="{F6E1DE65-9253-4FC0-A385-8749A23D0D9F}" type="parTrans" cxnId="{2A68F4C8-A5EA-4328-9D74-D72E3D0C938F}">
      <dgm:prSet/>
      <dgm:spPr/>
      <dgm:t>
        <a:bodyPr/>
        <a:lstStyle/>
        <a:p>
          <a:endParaRPr lang="en-US"/>
        </a:p>
      </dgm:t>
    </dgm:pt>
    <dgm:pt modelId="{772BDC7A-3106-47A3-A9BD-5A9BD6EBB506}" type="sibTrans" cxnId="{2A68F4C8-A5EA-4328-9D74-D72E3D0C938F}">
      <dgm:prSet/>
      <dgm:spPr/>
      <dgm:t>
        <a:bodyPr/>
        <a:lstStyle/>
        <a:p>
          <a:endParaRPr lang="en-US"/>
        </a:p>
      </dgm:t>
    </dgm:pt>
    <dgm:pt modelId="{689C0F62-FFC2-40C0-9474-26B7223F416F}">
      <dgm:prSet/>
      <dgm:spPr/>
      <dgm:t>
        <a:bodyPr/>
        <a:lstStyle/>
        <a:p>
          <a:r>
            <a:rPr lang="en-CA"/>
            <a:t>Ex. “We would like to reduce labeling error by 10% over the next 12 months.”</a:t>
          </a:r>
          <a:endParaRPr lang="en-US"/>
        </a:p>
      </dgm:t>
    </dgm:pt>
    <dgm:pt modelId="{69608C2F-0026-4FAC-98D0-EEA77B31489A}" type="parTrans" cxnId="{5D4E12A2-2915-4294-A4F9-33371B568B4C}">
      <dgm:prSet/>
      <dgm:spPr/>
      <dgm:t>
        <a:bodyPr/>
        <a:lstStyle/>
        <a:p>
          <a:endParaRPr lang="en-US"/>
        </a:p>
      </dgm:t>
    </dgm:pt>
    <dgm:pt modelId="{FADD4680-B211-4A8E-A95A-AFA16054213E}" type="sibTrans" cxnId="{5D4E12A2-2915-4294-A4F9-33371B568B4C}">
      <dgm:prSet/>
      <dgm:spPr/>
      <dgm:t>
        <a:bodyPr/>
        <a:lstStyle/>
        <a:p>
          <a:endParaRPr lang="en-US"/>
        </a:p>
      </dgm:t>
    </dgm:pt>
    <dgm:pt modelId="{E6201EE0-3C2E-4EAB-8F9E-9BCA5FE527CB}">
      <dgm:prSet/>
      <dgm:spPr/>
      <dgm:t>
        <a:bodyPr/>
        <a:lstStyle/>
        <a:p>
          <a:r>
            <a:rPr lang="en-CA" i="1"/>
            <a:t>How will you track your metrics?</a:t>
          </a:r>
          <a:endParaRPr lang="en-US"/>
        </a:p>
      </dgm:t>
    </dgm:pt>
    <dgm:pt modelId="{214E279C-32EF-4309-87B9-734FBDFCA092}" type="parTrans" cxnId="{8FA8ACB2-1324-4468-BBC9-9CC9C7330627}">
      <dgm:prSet/>
      <dgm:spPr/>
      <dgm:t>
        <a:bodyPr/>
        <a:lstStyle/>
        <a:p>
          <a:endParaRPr lang="en-US"/>
        </a:p>
      </dgm:t>
    </dgm:pt>
    <dgm:pt modelId="{043BBE37-96A5-49C9-BF3F-B05A9C638BFF}" type="sibTrans" cxnId="{8FA8ACB2-1324-4468-BBC9-9CC9C7330627}">
      <dgm:prSet/>
      <dgm:spPr/>
      <dgm:t>
        <a:bodyPr/>
        <a:lstStyle/>
        <a:p>
          <a:endParaRPr lang="en-US"/>
        </a:p>
      </dgm:t>
    </dgm:pt>
    <dgm:pt modelId="{9C1063E3-43FC-4A02-AE41-70FF29AEFE5C}">
      <dgm:prSet/>
      <dgm:spPr/>
      <dgm:t>
        <a:bodyPr/>
        <a:lstStyle/>
        <a:p>
          <a:r>
            <a:rPr lang="en-CA"/>
            <a:t>Statistical Process Control</a:t>
          </a:r>
          <a:endParaRPr lang="en-US"/>
        </a:p>
      </dgm:t>
    </dgm:pt>
    <dgm:pt modelId="{D1789F1D-E859-4BFF-B62B-62414D280BBE}" type="parTrans" cxnId="{5A9B4A18-72AC-410C-B7A1-17B0FBD10549}">
      <dgm:prSet/>
      <dgm:spPr/>
      <dgm:t>
        <a:bodyPr/>
        <a:lstStyle/>
        <a:p>
          <a:endParaRPr lang="en-US"/>
        </a:p>
      </dgm:t>
    </dgm:pt>
    <dgm:pt modelId="{30B8EBF9-9DBA-45D7-90E5-E6C05E85DF17}" type="sibTrans" cxnId="{5A9B4A18-72AC-410C-B7A1-17B0FBD10549}">
      <dgm:prSet/>
      <dgm:spPr/>
      <dgm:t>
        <a:bodyPr/>
        <a:lstStyle/>
        <a:p>
          <a:endParaRPr lang="en-US"/>
        </a:p>
      </dgm:t>
    </dgm:pt>
    <dgm:pt modelId="{29EB9BB5-D1A9-4D4B-9A98-8BD2347DB282}">
      <dgm:prSet/>
      <dgm:spPr/>
      <dgm:t>
        <a:bodyPr/>
        <a:lstStyle/>
        <a:p>
          <a:r>
            <a:rPr lang="en-CA"/>
            <a:t>Visual data presentation</a:t>
          </a:r>
          <a:endParaRPr lang="en-US"/>
        </a:p>
      </dgm:t>
    </dgm:pt>
    <dgm:pt modelId="{5B8ED819-A79F-4AED-9470-C8ABB5204277}" type="parTrans" cxnId="{6C21AC95-6AFB-4B7D-9B0F-A3F03C036C69}">
      <dgm:prSet/>
      <dgm:spPr/>
      <dgm:t>
        <a:bodyPr/>
        <a:lstStyle/>
        <a:p>
          <a:endParaRPr lang="en-US"/>
        </a:p>
      </dgm:t>
    </dgm:pt>
    <dgm:pt modelId="{34F1D472-4D36-49B4-BE86-851C4AC01524}" type="sibTrans" cxnId="{6C21AC95-6AFB-4B7D-9B0F-A3F03C036C69}">
      <dgm:prSet/>
      <dgm:spPr/>
      <dgm:t>
        <a:bodyPr/>
        <a:lstStyle/>
        <a:p>
          <a:endParaRPr lang="en-US"/>
        </a:p>
      </dgm:t>
    </dgm:pt>
    <dgm:pt modelId="{483FEE23-B6A9-4AFD-A4A8-2D3B3C0DB879}">
      <dgm:prSet/>
      <dgm:spPr/>
      <dgm:t>
        <a:bodyPr/>
        <a:lstStyle/>
        <a:p>
          <a:r>
            <a:rPr lang="en-CA"/>
            <a:t>Understanding of process variation, reliability</a:t>
          </a:r>
          <a:endParaRPr lang="en-US"/>
        </a:p>
      </dgm:t>
    </dgm:pt>
    <dgm:pt modelId="{3EF8E6A8-5BB9-41EF-94AD-C1C6592131E2}" type="parTrans" cxnId="{2B7743C5-D3F3-4EE4-87F2-D2CDC03C2F3B}">
      <dgm:prSet/>
      <dgm:spPr/>
      <dgm:t>
        <a:bodyPr/>
        <a:lstStyle/>
        <a:p>
          <a:endParaRPr lang="en-US"/>
        </a:p>
      </dgm:t>
    </dgm:pt>
    <dgm:pt modelId="{CB03FEF2-CA9D-40A1-BE5E-714A0E0E025E}" type="sibTrans" cxnId="{2B7743C5-D3F3-4EE4-87F2-D2CDC03C2F3B}">
      <dgm:prSet/>
      <dgm:spPr/>
      <dgm:t>
        <a:bodyPr/>
        <a:lstStyle/>
        <a:p>
          <a:endParaRPr lang="en-US"/>
        </a:p>
      </dgm:t>
    </dgm:pt>
    <dgm:pt modelId="{31CE57EA-04D3-416F-A363-B02CEC846151}" type="pres">
      <dgm:prSet presAssocID="{926BA131-27B6-442F-97AC-7E5A983B0B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B7774F0-D5B4-43F6-A5B9-B0CA76F9E5BF}" type="pres">
      <dgm:prSet presAssocID="{DBBE1C4B-7AC0-46F5-A91D-B0A4C8FFDACF}" presName="linNode" presStyleCnt="0"/>
      <dgm:spPr/>
    </dgm:pt>
    <dgm:pt modelId="{D41854C1-0E99-4747-9116-75EDE319EFB4}" type="pres">
      <dgm:prSet presAssocID="{DBBE1C4B-7AC0-46F5-A91D-B0A4C8FFDAC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6AFC3AF-40E7-47E3-8714-F6DC287B921E}" type="pres">
      <dgm:prSet presAssocID="{DBBE1C4B-7AC0-46F5-A91D-B0A4C8FFDAC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AD8385-4123-4494-B30B-7BE123A29E77}" type="pres">
      <dgm:prSet presAssocID="{C7619F66-CF2C-449F-BE50-3D01C840B7FF}" presName="sp" presStyleCnt="0"/>
      <dgm:spPr/>
    </dgm:pt>
    <dgm:pt modelId="{C240EFFD-34BD-4826-BA6E-7366D72EC0F8}" type="pres">
      <dgm:prSet presAssocID="{E6201EE0-3C2E-4EAB-8F9E-9BCA5FE527CB}" presName="linNode" presStyleCnt="0"/>
      <dgm:spPr/>
    </dgm:pt>
    <dgm:pt modelId="{E054ED76-5849-4BD5-BF4F-8AE3AD998668}" type="pres">
      <dgm:prSet presAssocID="{E6201EE0-3C2E-4EAB-8F9E-9BCA5FE527C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FCFA0F3-9D9C-4537-ADF7-157A3FAAFB94}" type="pres">
      <dgm:prSet presAssocID="{E6201EE0-3C2E-4EAB-8F9E-9BCA5FE527C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A1FC959-56B7-4AAF-81D0-52F0638415EC}" type="presOf" srcId="{ABF18D86-F58B-4087-90D8-07CC80A3F85C}" destId="{C6AFC3AF-40E7-47E3-8714-F6DC287B921E}" srcOrd="0" destOrd="4" presId="urn:microsoft.com/office/officeart/2005/8/layout/vList5"/>
    <dgm:cxn modelId="{09AA02D7-2CC1-4374-BF34-CCDD84DC4391}" type="presOf" srcId="{DBBE1C4B-7AC0-46F5-A91D-B0A4C8FFDACF}" destId="{D41854C1-0E99-4747-9116-75EDE319EFB4}" srcOrd="0" destOrd="0" presId="urn:microsoft.com/office/officeart/2005/8/layout/vList5"/>
    <dgm:cxn modelId="{82D08F99-C209-4630-97F0-8BD7942328DA}" srcId="{5136A1DC-A813-4DE8-9780-8B81999960DF}" destId="{12BC8EAE-4B82-4648-80C5-AEE11C47773A}" srcOrd="1" destOrd="0" parTransId="{8CBBA87A-D668-45A0-821A-06BBE49502F8}" sibTransId="{191F2ED4-3CAA-4582-B3C4-886D9685FC5E}"/>
    <dgm:cxn modelId="{8A0203CC-3AE8-4DE0-9B5F-27B9954635B9}" type="presOf" srcId="{926BA131-27B6-442F-97AC-7E5A983B0B18}" destId="{31CE57EA-04D3-416F-A363-B02CEC846151}" srcOrd="0" destOrd="0" presId="urn:microsoft.com/office/officeart/2005/8/layout/vList5"/>
    <dgm:cxn modelId="{8FA8ACB2-1324-4468-BBC9-9CC9C7330627}" srcId="{926BA131-27B6-442F-97AC-7E5A983B0B18}" destId="{E6201EE0-3C2E-4EAB-8F9E-9BCA5FE527CB}" srcOrd="1" destOrd="0" parTransId="{214E279C-32EF-4309-87B9-734FBDFCA092}" sibTransId="{043BBE37-96A5-49C9-BF3F-B05A9C638BFF}"/>
    <dgm:cxn modelId="{2A68F4C8-A5EA-4328-9D74-D72E3D0C938F}" srcId="{5136A1DC-A813-4DE8-9780-8B81999960DF}" destId="{ABF18D86-F58B-4087-90D8-07CC80A3F85C}" srcOrd="3" destOrd="0" parTransId="{F6E1DE65-9253-4FC0-A385-8749A23D0D9F}" sibTransId="{772BDC7A-3106-47A3-A9BD-5A9BD6EBB506}"/>
    <dgm:cxn modelId="{E40127E5-CAC3-4EFB-81CD-CCB99EF537A5}" srcId="{DBBE1C4B-7AC0-46F5-A91D-B0A4C8FFDACF}" destId="{5136A1DC-A813-4DE8-9780-8B81999960DF}" srcOrd="0" destOrd="0" parTransId="{D06B7B1B-1BD1-41B4-A4E4-7C9157284D27}" sibTransId="{EA21A06A-0758-42B1-A41D-B2525A7137A7}"/>
    <dgm:cxn modelId="{C6364C18-451C-4FDA-BE25-E069EB928584}" type="presOf" srcId="{E6201EE0-3C2E-4EAB-8F9E-9BCA5FE527CB}" destId="{E054ED76-5849-4BD5-BF4F-8AE3AD998668}" srcOrd="0" destOrd="0" presId="urn:microsoft.com/office/officeart/2005/8/layout/vList5"/>
    <dgm:cxn modelId="{6183AF67-6DE5-47C2-A002-9933078762D1}" srcId="{926BA131-27B6-442F-97AC-7E5A983B0B18}" destId="{DBBE1C4B-7AC0-46F5-A91D-B0A4C8FFDACF}" srcOrd="0" destOrd="0" parTransId="{3181D136-E8ED-4CBA-A263-3A4B0E13DE29}" sibTransId="{C7619F66-CF2C-449F-BE50-3D01C840B7FF}"/>
    <dgm:cxn modelId="{6C21AC95-6AFB-4B7D-9B0F-A3F03C036C69}" srcId="{E6201EE0-3C2E-4EAB-8F9E-9BCA5FE527CB}" destId="{29EB9BB5-D1A9-4D4B-9A98-8BD2347DB282}" srcOrd="1" destOrd="0" parTransId="{5B8ED819-A79F-4AED-9470-C8ABB5204277}" sibTransId="{34F1D472-4D36-49B4-BE86-851C4AC01524}"/>
    <dgm:cxn modelId="{87E256C4-C32A-455C-83C2-6401A7D3E935}" type="presOf" srcId="{5136A1DC-A813-4DE8-9780-8B81999960DF}" destId="{C6AFC3AF-40E7-47E3-8714-F6DC287B921E}" srcOrd="0" destOrd="0" presId="urn:microsoft.com/office/officeart/2005/8/layout/vList5"/>
    <dgm:cxn modelId="{E0DA9A2F-D191-422E-B3D7-05C5838A9B0B}" type="presOf" srcId="{9C1063E3-43FC-4A02-AE41-70FF29AEFE5C}" destId="{6FCFA0F3-9D9C-4537-ADF7-157A3FAAFB94}" srcOrd="0" destOrd="0" presId="urn:microsoft.com/office/officeart/2005/8/layout/vList5"/>
    <dgm:cxn modelId="{2B7743C5-D3F3-4EE4-87F2-D2CDC03C2F3B}" srcId="{E6201EE0-3C2E-4EAB-8F9E-9BCA5FE527CB}" destId="{483FEE23-B6A9-4AFD-A4A8-2D3B3C0DB879}" srcOrd="2" destOrd="0" parTransId="{3EF8E6A8-5BB9-41EF-94AD-C1C6592131E2}" sibTransId="{CB03FEF2-CA9D-40A1-BE5E-714A0E0E025E}"/>
    <dgm:cxn modelId="{9C8652D5-4CBB-4A5B-8084-6A72BB919625}" type="presOf" srcId="{5F429043-B030-4C1F-A1F2-3F4334A9524D}" destId="{C6AFC3AF-40E7-47E3-8714-F6DC287B921E}" srcOrd="0" destOrd="3" presId="urn:microsoft.com/office/officeart/2005/8/layout/vList5"/>
    <dgm:cxn modelId="{38C0D8DF-CAE4-4BED-AF35-20E9933EF453}" type="presOf" srcId="{12BC8EAE-4B82-4648-80C5-AEE11C47773A}" destId="{C6AFC3AF-40E7-47E3-8714-F6DC287B921E}" srcOrd="0" destOrd="2" presId="urn:microsoft.com/office/officeart/2005/8/layout/vList5"/>
    <dgm:cxn modelId="{81AD908A-4B71-4CDE-BA97-2739F9DEFC6E}" type="presOf" srcId="{7D40FA7B-071E-4869-95C6-3CB93C22E1C3}" destId="{C6AFC3AF-40E7-47E3-8714-F6DC287B921E}" srcOrd="0" destOrd="1" presId="urn:microsoft.com/office/officeart/2005/8/layout/vList5"/>
    <dgm:cxn modelId="{8B793954-D053-4AA5-BB1F-C25B7F008EBB}" type="presOf" srcId="{29EB9BB5-D1A9-4D4B-9A98-8BD2347DB282}" destId="{6FCFA0F3-9D9C-4537-ADF7-157A3FAAFB94}" srcOrd="0" destOrd="1" presId="urn:microsoft.com/office/officeart/2005/8/layout/vList5"/>
    <dgm:cxn modelId="{5A9B4A18-72AC-410C-B7A1-17B0FBD10549}" srcId="{E6201EE0-3C2E-4EAB-8F9E-9BCA5FE527CB}" destId="{9C1063E3-43FC-4A02-AE41-70FF29AEFE5C}" srcOrd="0" destOrd="0" parTransId="{D1789F1D-E859-4BFF-B62B-62414D280BBE}" sibTransId="{30B8EBF9-9DBA-45D7-90E5-E6C05E85DF17}"/>
    <dgm:cxn modelId="{D3EDE8A4-E63E-441B-9F1B-84E15C3B14A2}" type="presOf" srcId="{483FEE23-B6A9-4AFD-A4A8-2D3B3C0DB879}" destId="{6FCFA0F3-9D9C-4537-ADF7-157A3FAAFB94}" srcOrd="0" destOrd="2" presId="urn:microsoft.com/office/officeart/2005/8/layout/vList5"/>
    <dgm:cxn modelId="{81E801BA-54EB-4643-AC9F-32B3B004EF62}" type="presOf" srcId="{689C0F62-FFC2-40C0-9474-26B7223F416F}" destId="{C6AFC3AF-40E7-47E3-8714-F6DC287B921E}" srcOrd="0" destOrd="5" presId="urn:microsoft.com/office/officeart/2005/8/layout/vList5"/>
    <dgm:cxn modelId="{39E357E8-FD53-45C8-B110-A24193AC1A23}" srcId="{5136A1DC-A813-4DE8-9780-8B81999960DF}" destId="{5F429043-B030-4C1F-A1F2-3F4334A9524D}" srcOrd="2" destOrd="0" parTransId="{EACCD44B-5CAF-4E54-B29C-9FB21DE8BC11}" sibTransId="{E23D71E4-594E-46C5-BEA3-8AD2BBD48982}"/>
    <dgm:cxn modelId="{C5010F5B-C46B-480B-B962-01DBA7CE98C0}" srcId="{5136A1DC-A813-4DE8-9780-8B81999960DF}" destId="{7D40FA7B-071E-4869-95C6-3CB93C22E1C3}" srcOrd="0" destOrd="0" parTransId="{6935E003-AFC3-44D6-8B03-786E1748A5AB}" sibTransId="{907FEE90-D302-4D6E-908B-26991CB4E330}"/>
    <dgm:cxn modelId="{5D4E12A2-2915-4294-A4F9-33371B568B4C}" srcId="{ABF18D86-F58B-4087-90D8-07CC80A3F85C}" destId="{689C0F62-FFC2-40C0-9474-26B7223F416F}" srcOrd="0" destOrd="0" parTransId="{69608C2F-0026-4FAC-98D0-EEA77B31489A}" sibTransId="{FADD4680-B211-4A8E-A95A-AFA16054213E}"/>
    <dgm:cxn modelId="{895080E6-BC28-48B2-8B2D-771A248F105E}" type="presParOf" srcId="{31CE57EA-04D3-416F-A363-B02CEC846151}" destId="{DB7774F0-D5B4-43F6-A5B9-B0CA76F9E5BF}" srcOrd="0" destOrd="0" presId="urn:microsoft.com/office/officeart/2005/8/layout/vList5"/>
    <dgm:cxn modelId="{E45999FD-6BBF-4F8E-BFD4-1DBD43A63A99}" type="presParOf" srcId="{DB7774F0-D5B4-43F6-A5B9-B0CA76F9E5BF}" destId="{D41854C1-0E99-4747-9116-75EDE319EFB4}" srcOrd="0" destOrd="0" presId="urn:microsoft.com/office/officeart/2005/8/layout/vList5"/>
    <dgm:cxn modelId="{F03A9E54-1BB1-4554-A63D-727E9E952061}" type="presParOf" srcId="{DB7774F0-D5B4-43F6-A5B9-B0CA76F9E5BF}" destId="{C6AFC3AF-40E7-47E3-8714-F6DC287B921E}" srcOrd="1" destOrd="0" presId="urn:microsoft.com/office/officeart/2005/8/layout/vList5"/>
    <dgm:cxn modelId="{A37CCCFE-7517-4F8E-BE79-9920F4D03C2D}" type="presParOf" srcId="{31CE57EA-04D3-416F-A363-B02CEC846151}" destId="{36AD8385-4123-4494-B30B-7BE123A29E77}" srcOrd="1" destOrd="0" presId="urn:microsoft.com/office/officeart/2005/8/layout/vList5"/>
    <dgm:cxn modelId="{981C9010-C449-4783-83B4-0C4D068EDECA}" type="presParOf" srcId="{31CE57EA-04D3-416F-A363-B02CEC846151}" destId="{C240EFFD-34BD-4826-BA6E-7366D72EC0F8}" srcOrd="2" destOrd="0" presId="urn:microsoft.com/office/officeart/2005/8/layout/vList5"/>
    <dgm:cxn modelId="{824512BE-BA50-4A7C-9119-045A83203AD9}" type="presParOf" srcId="{C240EFFD-34BD-4826-BA6E-7366D72EC0F8}" destId="{E054ED76-5849-4BD5-BF4F-8AE3AD998668}" srcOrd="0" destOrd="0" presId="urn:microsoft.com/office/officeart/2005/8/layout/vList5"/>
    <dgm:cxn modelId="{FC5C68BA-425B-44BF-8BF1-498616C6C561}" type="presParOf" srcId="{C240EFFD-34BD-4826-BA6E-7366D72EC0F8}" destId="{6FCFA0F3-9D9C-4537-ADF7-157A3FAAFB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935830-F669-4A46-BC40-D43CB4DB2FC9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3ACB212-166A-4385-B4DF-B5A2433D4C56}">
      <dgm:prSet/>
      <dgm:spPr/>
      <dgm:t>
        <a:bodyPr/>
        <a:lstStyle/>
        <a:p>
          <a:r>
            <a:rPr lang="en-CA"/>
            <a:t>Need Buy-in</a:t>
          </a:r>
          <a:endParaRPr lang="en-US"/>
        </a:p>
      </dgm:t>
    </dgm:pt>
    <dgm:pt modelId="{9256442A-15A6-4FB7-ADC1-69128D42B651}" type="parTrans" cxnId="{0F245F8D-0B01-4922-B8AC-54FE16B83447}">
      <dgm:prSet/>
      <dgm:spPr/>
      <dgm:t>
        <a:bodyPr/>
        <a:lstStyle/>
        <a:p>
          <a:endParaRPr lang="en-US"/>
        </a:p>
      </dgm:t>
    </dgm:pt>
    <dgm:pt modelId="{5F91BA76-464A-4008-B287-62D25C4C4440}" type="sibTrans" cxnId="{0F245F8D-0B01-4922-B8AC-54FE16B83447}">
      <dgm:prSet/>
      <dgm:spPr/>
      <dgm:t>
        <a:bodyPr/>
        <a:lstStyle/>
        <a:p>
          <a:endParaRPr lang="en-US"/>
        </a:p>
      </dgm:t>
    </dgm:pt>
    <dgm:pt modelId="{DAE43073-7DD6-45D5-90BE-7BBA024808BC}">
      <dgm:prSet/>
      <dgm:spPr/>
      <dgm:t>
        <a:bodyPr/>
        <a:lstStyle/>
        <a:p>
          <a:r>
            <a:rPr lang="en-CA"/>
            <a:t>Early adopters</a:t>
          </a:r>
          <a:endParaRPr lang="en-US"/>
        </a:p>
      </dgm:t>
    </dgm:pt>
    <dgm:pt modelId="{6263F311-2B8D-4E7E-8B81-06769781006A}" type="parTrans" cxnId="{6D43ED2B-3418-42E7-A855-10E7CB7A415F}">
      <dgm:prSet/>
      <dgm:spPr/>
      <dgm:t>
        <a:bodyPr/>
        <a:lstStyle/>
        <a:p>
          <a:endParaRPr lang="en-US"/>
        </a:p>
      </dgm:t>
    </dgm:pt>
    <dgm:pt modelId="{85C1C529-6717-4D27-BE39-65488FDD1111}" type="sibTrans" cxnId="{6D43ED2B-3418-42E7-A855-10E7CB7A415F}">
      <dgm:prSet/>
      <dgm:spPr/>
      <dgm:t>
        <a:bodyPr/>
        <a:lstStyle/>
        <a:p>
          <a:endParaRPr lang="en-US"/>
        </a:p>
      </dgm:t>
    </dgm:pt>
    <dgm:pt modelId="{273456D4-8A09-4D88-B780-75BA5B210A8A}">
      <dgm:prSet/>
      <dgm:spPr/>
      <dgm:t>
        <a:bodyPr/>
        <a:lstStyle/>
        <a:p>
          <a:r>
            <a:rPr lang="en-CA"/>
            <a:t>laggards, in between</a:t>
          </a:r>
          <a:endParaRPr lang="en-US"/>
        </a:p>
      </dgm:t>
    </dgm:pt>
    <dgm:pt modelId="{6D5CF536-A41B-4C3D-81CB-63F1A8D01034}" type="parTrans" cxnId="{04960A43-7208-4F3B-A8EB-171B78FF706C}">
      <dgm:prSet/>
      <dgm:spPr/>
      <dgm:t>
        <a:bodyPr/>
        <a:lstStyle/>
        <a:p>
          <a:endParaRPr lang="en-US"/>
        </a:p>
      </dgm:t>
    </dgm:pt>
    <dgm:pt modelId="{8087D65E-817D-4942-81A3-28D6294DBF47}" type="sibTrans" cxnId="{04960A43-7208-4F3B-A8EB-171B78FF706C}">
      <dgm:prSet/>
      <dgm:spPr/>
      <dgm:t>
        <a:bodyPr/>
        <a:lstStyle/>
        <a:p>
          <a:endParaRPr lang="en-US"/>
        </a:p>
      </dgm:t>
    </dgm:pt>
    <dgm:pt modelId="{0D2F9665-09BE-4519-A108-4BC1C969C8BE}">
      <dgm:prSet/>
      <dgm:spPr/>
      <dgm:t>
        <a:bodyPr/>
        <a:lstStyle/>
        <a:p>
          <a:r>
            <a:rPr lang="en-CA"/>
            <a:t>Cognitive biases</a:t>
          </a:r>
          <a:endParaRPr lang="en-US"/>
        </a:p>
      </dgm:t>
    </dgm:pt>
    <dgm:pt modelId="{F26A5C92-5A50-4E36-9890-FB5E86567616}" type="parTrans" cxnId="{0BB0662B-ED87-4A6B-8DFC-DC1FD3AFB9FF}">
      <dgm:prSet/>
      <dgm:spPr/>
      <dgm:t>
        <a:bodyPr/>
        <a:lstStyle/>
        <a:p>
          <a:endParaRPr lang="en-US"/>
        </a:p>
      </dgm:t>
    </dgm:pt>
    <dgm:pt modelId="{DF16074D-68D5-47E6-B0AB-BC91AFBD1EF2}" type="sibTrans" cxnId="{0BB0662B-ED87-4A6B-8DFC-DC1FD3AFB9FF}">
      <dgm:prSet/>
      <dgm:spPr/>
      <dgm:t>
        <a:bodyPr/>
        <a:lstStyle/>
        <a:p>
          <a:endParaRPr lang="en-US"/>
        </a:p>
      </dgm:t>
    </dgm:pt>
    <dgm:pt modelId="{576AFD90-2EAD-4A5E-B448-FD17B01488F9}">
      <dgm:prSet/>
      <dgm:spPr/>
      <dgm:t>
        <a:bodyPr/>
        <a:lstStyle/>
        <a:p>
          <a:r>
            <a:rPr lang="en-CA"/>
            <a:t>Heuristics</a:t>
          </a:r>
          <a:endParaRPr lang="en-US"/>
        </a:p>
      </dgm:t>
    </dgm:pt>
    <dgm:pt modelId="{75BFE7F7-B6B9-41A0-AFF8-3E8146B8D7C5}" type="parTrans" cxnId="{BC1FD2C7-A383-4E17-9DBD-385401EE2399}">
      <dgm:prSet/>
      <dgm:spPr/>
      <dgm:t>
        <a:bodyPr/>
        <a:lstStyle/>
        <a:p>
          <a:endParaRPr lang="en-US"/>
        </a:p>
      </dgm:t>
    </dgm:pt>
    <dgm:pt modelId="{B56ECB5D-2751-4AD7-973A-5244F6872555}" type="sibTrans" cxnId="{BC1FD2C7-A383-4E17-9DBD-385401EE2399}">
      <dgm:prSet/>
      <dgm:spPr/>
      <dgm:t>
        <a:bodyPr/>
        <a:lstStyle/>
        <a:p>
          <a:endParaRPr lang="en-US"/>
        </a:p>
      </dgm:t>
    </dgm:pt>
    <dgm:pt modelId="{3EC3FB5E-29EC-4A33-BD7D-A8194C0465EE}">
      <dgm:prSet/>
      <dgm:spPr/>
      <dgm:t>
        <a:bodyPr/>
        <a:lstStyle/>
        <a:p>
          <a:r>
            <a:rPr lang="en-CA"/>
            <a:t>is any approach to problem solving, learning, or discovery that employs a practical method, not guaranteed to be optimal, perfect</a:t>
          </a:r>
          <a:endParaRPr lang="en-US"/>
        </a:p>
      </dgm:t>
    </dgm:pt>
    <dgm:pt modelId="{D0B1ED29-B340-4770-89D8-074FDC9C8C52}" type="parTrans" cxnId="{3F886034-166E-492B-99F7-DEC516EB1696}">
      <dgm:prSet/>
      <dgm:spPr/>
      <dgm:t>
        <a:bodyPr/>
        <a:lstStyle/>
        <a:p>
          <a:endParaRPr lang="en-US"/>
        </a:p>
      </dgm:t>
    </dgm:pt>
    <dgm:pt modelId="{C5B8B60F-2CB2-46EA-8E40-71D960A42F17}" type="sibTrans" cxnId="{3F886034-166E-492B-99F7-DEC516EB1696}">
      <dgm:prSet/>
      <dgm:spPr/>
      <dgm:t>
        <a:bodyPr/>
        <a:lstStyle/>
        <a:p>
          <a:endParaRPr lang="en-US"/>
        </a:p>
      </dgm:t>
    </dgm:pt>
    <dgm:pt modelId="{D29ED50A-784A-40E8-BE57-42CA1B901B1D}">
      <dgm:prSet/>
      <dgm:spPr/>
      <dgm:t>
        <a:bodyPr/>
        <a:lstStyle/>
        <a:p>
          <a:r>
            <a:rPr lang="en-CA"/>
            <a:t>Make it easy</a:t>
          </a:r>
          <a:endParaRPr lang="en-US"/>
        </a:p>
      </dgm:t>
    </dgm:pt>
    <dgm:pt modelId="{CCC909CD-4019-4F3F-B983-891CCF6633C5}" type="parTrans" cxnId="{D318CE52-6EE3-4360-9629-BE9159813654}">
      <dgm:prSet/>
      <dgm:spPr/>
      <dgm:t>
        <a:bodyPr/>
        <a:lstStyle/>
        <a:p>
          <a:endParaRPr lang="en-US"/>
        </a:p>
      </dgm:t>
    </dgm:pt>
    <dgm:pt modelId="{9D720003-007E-424C-A241-DC7A5DF8C9F3}" type="sibTrans" cxnId="{D318CE52-6EE3-4360-9629-BE9159813654}">
      <dgm:prSet/>
      <dgm:spPr/>
      <dgm:t>
        <a:bodyPr/>
        <a:lstStyle/>
        <a:p>
          <a:endParaRPr lang="en-US"/>
        </a:p>
      </dgm:t>
    </dgm:pt>
    <dgm:pt modelId="{7F7CA150-B310-4651-829F-DAF3DC0FB9B0}">
      <dgm:prSet/>
      <dgm:spPr/>
      <dgm:t>
        <a:bodyPr/>
        <a:lstStyle/>
        <a:p>
          <a:r>
            <a:rPr lang="en-CA"/>
            <a:t>How is it a win from their perspective?</a:t>
          </a:r>
          <a:endParaRPr lang="en-US"/>
        </a:p>
      </dgm:t>
    </dgm:pt>
    <dgm:pt modelId="{852CD3F0-0615-46E7-9738-D32D61B6C933}" type="parTrans" cxnId="{760E11D0-E046-4D50-A7CB-2A799EDCFAC8}">
      <dgm:prSet/>
      <dgm:spPr/>
      <dgm:t>
        <a:bodyPr/>
        <a:lstStyle/>
        <a:p>
          <a:endParaRPr lang="en-US"/>
        </a:p>
      </dgm:t>
    </dgm:pt>
    <dgm:pt modelId="{7A6540A6-53AF-4FDC-9FBD-58F9A5A7D6AE}" type="sibTrans" cxnId="{760E11D0-E046-4D50-A7CB-2A799EDCFAC8}">
      <dgm:prSet/>
      <dgm:spPr/>
      <dgm:t>
        <a:bodyPr/>
        <a:lstStyle/>
        <a:p>
          <a:endParaRPr lang="en-US"/>
        </a:p>
      </dgm:t>
    </dgm:pt>
    <dgm:pt modelId="{14E03582-341A-49BF-8B45-BB05E3CCBBF7}" type="pres">
      <dgm:prSet presAssocID="{C7935830-F669-4A46-BC40-D43CB4DB2F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38ECC26-49B3-43EB-8B3B-98640F51D5E5}" type="pres">
      <dgm:prSet presAssocID="{93ACB212-166A-4385-B4DF-B5A2433D4C56}" presName="parentLin" presStyleCnt="0"/>
      <dgm:spPr/>
    </dgm:pt>
    <dgm:pt modelId="{8A26A0F0-F936-43D3-A1C1-092F4AED90AB}" type="pres">
      <dgm:prSet presAssocID="{93ACB212-166A-4385-B4DF-B5A2433D4C56}" presName="parentLeftMargin" presStyleLbl="node1" presStyleIdx="0" presStyleCnt="5"/>
      <dgm:spPr/>
      <dgm:t>
        <a:bodyPr/>
        <a:lstStyle/>
        <a:p>
          <a:endParaRPr lang="en-CA"/>
        </a:p>
      </dgm:t>
    </dgm:pt>
    <dgm:pt modelId="{B5D194DF-CB2F-42EB-9604-E5679D12148D}" type="pres">
      <dgm:prSet presAssocID="{93ACB212-166A-4385-B4DF-B5A2433D4C5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DCD7D5-99AC-4BC3-957A-9C3C8FF3B573}" type="pres">
      <dgm:prSet presAssocID="{93ACB212-166A-4385-B4DF-B5A2433D4C56}" presName="negativeSpace" presStyleCnt="0"/>
      <dgm:spPr/>
    </dgm:pt>
    <dgm:pt modelId="{ABEFD1D5-D798-4020-8409-62AF4E8E19DF}" type="pres">
      <dgm:prSet presAssocID="{93ACB212-166A-4385-B4DF-B5A2433D4C5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E31F662-E757-4780-AF84-1631348CAD2D}" type="pres">
      <dgm:prSet presAssocID="{5F91BA76-464A-4008-B287-62D25C4C4440}" presName="spaceBetweenRectangles" presStyleCnt="0"/>
      <dgm:spPr/>
    </dgm:pt>
    <dgm:pt modelId="{4F28986A-C1AE-4D97-8FFA-33671183F5C6}" type="pres">
      <dgm:prSet presAssocID="{0D2F9665-09BE-4519-A108-4BC1C969C8BE}" presName="parentLin" presStyleCnt="0"/>
      <dgm:spPr/>
    </dgm:pt>
    <dgm:pt modelId="{C95C15E7-F797-49D7-A4AF-DB13CF422D30}" type="pres">
      <dgm:prSet presAssocID="{0D2F9665-09BE-4519-A108-4BC1C969C8BE}" presName="parentLeftMargin" presStyleLbl="node1" presStyleIdx="0" presStyleCnt="5"/>
      <dgm:spPr/>
      <dgm:t>
        <a:bodyPr/>
        <a:lstStyle/>
        <a:p>
          <a:endParaRPr lang="en-CA"/>
        </a:p>
      </dgm:t>
    </dgm:pt>
    <dgm:pt modelId="{4E2D7718-4644-4E52-B3EB-EEE8E2108104}" type="pres">
      <dgm:prSet presAssocID="{0D2F9665-09BE-4519-A108-4BC1C969C8B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E7C9617-095E-44CD-9EB8-CAB04D3F847F}" type="pres">
      <dgm:prSet presAssocID="{0D2F9665-09BE-4519-A108-4BC1C969C8BE}" presName="negativeSpace" presStyleCnt="0"/>
      <dgm:spPr/>
    </dgm:pt>
    <dgm:pt modelId="{4C900BB2-6872-422F-AF8E-C009FF82F625}" type="pres">
      <dgm:prSet presAssocID="{0D2F9665-09BE-4519-A108-4BC1C969C8BE}" presName="childText" presStyleLbl="conFgAcc1" presStyleIdx="1" presStyleCnt="5">
        <dgm:presLayoutVars>
          <dgm:bulletEnabled val="1"/>
        </dgm:presLayoutVars>
      </dgm:prSet>
      <dgm:spPr/>
    </dgm:pt>
    <dgm:pt modelId="{9B279CE2-F76A-41E8-B5FD-2C36A508680D}" type="pres">
      <dgm:prSet presAssocID="{DF16074D-68D5-47E6-B0AB-BC91AFBD1EF2}" presName="spaceBetweenRectangles" presStyleCnt="0"/>
      <dgm:spPr/>
    </dgm:pt>
    <dgm:pt modelId="{3E84296E-A93E-489A-B61F-B8FACBEFC654}" type="pres">
      <dgm:prSet presAssocID="{576AFD90-2EAD-4A5E-B448-FD17B01488F9}" presName="parentLin" presStyleCnt="0"/>
      <dgm:spPr/>
    </dgm:pt>
    <dgm:pt modelId="{19FB4B28-189C-42A7-AABE-FB2D81331D23}" type="pres">
      <dgm:prSet presAssocID="{576AFD90-2EAD-4A5E-B448-FD17B01488F9}" presName="parentLeftMargin" presStyleLbl="node1" presStyleIdx="1" presStyleCnt="5"/>
      <dgm:spPr/>
      <dgm:t>
        <a:bodyPr/>
        <a:lstStyle/>
        <a:p>
          <a:endParaRPr lang="en-CA"/>
        </a:p>
      </dgm:t>
    </dgm:pt>
    <dgm:pt modelId="{78EC2974-01A4-4BBF-849B-D2687A25DE06}" type="pres">
      <dgm:prSet presAssocID="{576AFD90-2EAD-4A5E-B448-FD17B01488F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404A57-07CD-456C-9613-4D09528A8F61}" type="pres">
      <dgm:prSet presAssocID="{576AFD90-2EAD-4A5E-B448-FD17B01488F9}" presName="negativeSpace" presStyleCnt="0"/>
      <dgm:spPr/>
    </dgm:pt>
    <dgm:pt modelId="{3424BD98-5B85-4E30-97C2-6830847C8169}" type="pres">
      <dgm:prSet presAssocID="{576AFD90-2EAD-4A5E-B448-FD17B01488F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DE12C7E-330A-4046-BA39-3A65A28D3261}" type="pres">
      <dgm:prSet presAssocID="{B56ECB5D-2751-4AD7-973A-5244F6872555}" presName="spaceBetweenRectangles" presStyleCnt="0"/>
      <dgm:spPr/>
    </dgm:pt>
    <dgm:pt modelId="{D2507294-68C4-497E-A906-5839F4C1A281}" type="pres">
      <dgm:prSet presAssocID="{D29ED50A-784A-40E8-BE57-42CA1B901B1D}" presName="parentLin" presStyleCnt="0"/>
      <dgm:spPr/>
    </dgm:pt>
    <dgm:pt modelId="{9CDC2292-2625-4F0F-AFAE-7AC2262C14A1}" type="pres">
      <dgm:prSet presAssocID="{D29ED50A-784A-40E8-BE57-42CA1B901B1D}" presName="parentLeftMargin" presStyleLbl="node1" presStyleIdx="2" presStyleCnt="5"/>
      <dgm:spPr/>
      <dgm:t>
        <a:bodyPr/>
        <a:lstStyle/>
        <a:p>
          <a:endParaRPr lang="en-CA"/>
        </a:p>
      </dgm:t>
    </dgm:pt>
    <dgm:pt modelId="{E14CC02D-67A8-4CC3-BA85-2BA75484445A}" type="pres">
      <dgm:prSet presAssocID="{D29ED50A-784A-40E8-BE57-42CA1B901B1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740E6DB-9DAE-43C7-8902-C4388D949E19}" type="pres">
      <dgm:prSet presAssocID="{D29ED50A-784A-40E8-BE57-42CA1B901B1D}" presName="negativeSpace" presStyleCnt="0"/>
      <dgm:spPr/>
    </dgm:pt>
    <dgm:pt modelId="{945B489D-1046-4B6E-9BC1-7F85FF040FE8}" type="pres">
      <dgm:prSet presAssocID="{D29ED50A-784A-40E8-BE57-42CA1B901B1D}" presName="childText" presStyleLbl="conFgAcc1" presStyleIdx="3" presStyleCnt="5">
        <dgm:presLayoutVars>
          <dgm:bulletEnabled val="1"/>
        </dgm:presLayoutVars>
      </dgm:prSet>
      <dgm:spPr/>
    </dgm:pt>
    <dgm:pt modelId="{C6CCC71F-5409-4BB3-9FB6-D56FCC31700F}" type="pres">
      <dgm:prSet presAssocID="{9D720003-007E-424C-A241-DC7A5DF8C9F3}" presName="spaceBetweenRectangles" presStyleCnt="0"/>
      <dgm:spPr/>
    </dgm:pt>
    <dgm:pt modelId="{B8C17A99-F328-4336-A42C-DCA4B9A5BAEB}" type="pres">
      <dgm:prSet presAssocID="{7F7CA150-B310-4651-829F-DAF3DC0FB9B0}" presName="parentLin" presStyleCnt="0"/>
      <dgm:spPr/>
    </dgm:pt>
    <dgm:pt modelId="{8A528642-493D-436E-A066-4887B631CF09}" type="pres">
      <dgm:prSet presAssocID="{7F7CA150-B310-4651-829F-DAF3DC0FB9B0}" presName="parentLeftMargin" presStyleLbl="node1" presStyleIdx="3" presStyleCnt="5"/>
      <dgm:spPr/>
      <dgm:t>
        <a:bodyPr/>
        <a:lstStyle/>
        <a:p>
          <a:endParaRPr lang="en-CA"/>
        </a:p>
      </dgm:t>
    </dgm:pt>
    <dgm:pt modelId="{9320C4A8-CBD2-445B-B559-778D67464C74}" type="pres">
      <dgm:prSet presAssocID="{7F7CA150-B310-4651-829F-DAF3DC0FB9B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CA42021-9510-4E17-ABB2-1C5E94F2FAB6}" type="pres">
      <dgm:prSet presAssocID="{7F7CA150-B310-4651-829F-DAF3DC0FB9B0}" presName="negativeSpace" presStyleCnt="0"/>
      <dgm:spPr/>
    </dgm:pt>
    <dgm:pt modelId="{8A32F41F-ABA1-4F91-948D-8E80C0DC9841}" type="pres">
      <dgm:prSet presAssocID="{7F7CA150-B310-4651-829F-DAF3DC0FB9B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699A11F-264B-4862-9319-B8B8B8E69340}" type="presOf" srcId="{576AFD90-2EAD-4A5E-B448-FD17B01488F9}" destId="{19FB4B28-189C-42A7-AABE-FB2D81331D23}" srcOrd="0" destOrd="0" presId="urn:microsoft.com/office/officeart/2005/8/layout/list1"/>
    <dgm:cxn modelId="{DA454BB7-88A0-4201-A45E-702965CD25B3}" type="presOf" srcId="{7F7CA150-B310-4651-829F-DAF3DC0FB9B0}" destId="{9320C4A8-CBD2-445B-B559-778D67464C74}" srcOrd="1" destOrd="0" presId="urn:microsoft.com/office/officeart/2005/8/layout/list1"/>
    <dgm:cxn modelId="{9D8CF1A9-DD08-4372-8962-3085694F077B}" type="presOf" srcId="{0D2F9665-09BE-4519-A108-4BC1C969C8BE}" destId="{4E2D7718-4644-4E52-B3EB-EEE8E2108104}" srcOrd="1" destOrd="0" presId="urn:microsoft.com/office/officeart/2005/8/layout/list1"/>
    <dgm:cxn modelId="{3F886034-166E-492B-99F7-DEC516EB1696}" srcId="{576AFD90-2EAD-4A5E-B448-FD17B01488F9}" destId="{3EC3FB5E-29EC-4A33-BD7D-A8194C0465EE}" srcOrd="0" destOrd="0" parTransId="{D0B1ED29-B340-4770-89D8-074FDC9C8C52}" sibTransId="{C5B8B60F-2CB2-46EA-8E40-71D960A42F17}"/>
    <dgm:cxn modelId="{724DF6B3-E81B-42BB-96F2-D84333B122FD}" type="presOf" srcId="{DAE43073-7DD6-45D5-90BE-7BBA024808BC}" destId="{ABEFD1D5-D798-4020-8409-62AF4E8E19DF}" srcOrd="0" destOrd="0" presId="urn:microsoft.com/office/officeart/2005/8/layout/list1"/>
    <dgm:cxn modelId="{59703344-9882-492F-96E3-D3185AC01C9E}" type="presOf" srcId="{0D2F9665-09BE-4519-A108-4BC1C969C8BE}" destId="{C95C15E7-F797-49D7-A4AF-DB13CF422D30}" srcOrd="0" destOrd="0" presId="urn:microsoft.com/office/officeart/2005/8/layout/list1"/>
    <dgm:cxn modelId="{B43E5A11-7C9A-414C-86BD-D63A8463E353}" type="presOf" srcId="{273456D4-8A09-4D88-B780-75BA5B210A8A}" destId="{ABEFD1D5-D798-4020-8409-62AF4E8E19DF}" srcOrd="0" destOrd="1" presId="urn:microsoft.com/office/officeart/2005/8/layout/list1"/>
    <dgm:cxn modelId="{8AB45451-7765-45DA-8395-A464933BF724}" type="presOf" srcId="{93ACB212-166A-4385-B4DF-B5A2433D4C56}" destId="{B5D194DF-CB2F-42EB-9604-E5679D12148D}" srcOrd="1" destOrd="0" presId="urn:microsoft.com/office/officeart/2005/8/layout/list1"/>
    <dgm:cxn modelId="{DED03C89-793A-4BE5-872E-10AD8D86709F}" type="presOf" srcId="{D29ED50A-784A-40E8-BE57-42CA1B901B1D}" destId="{9CDC2292-2625-4F0F-AFAE-7AC2262C14A1}" srcOrd="0" destOrd="0" presId="urn:microsoft.com/office/officeart/2005/8/layout/list1"/>
    <dgm:cxn modelId="{BC1FD2C7-A383-4E17-9DBD-385401EE2399}" srcId="{C7935830-F669-4A46-BC40-D43CB4DB2FC9}" destId="{576AFD90-2EAD-4A5E-B448-FD17B01488F9}" srcOrd="2" destOrd="0" parTransId="{75BFE7F7-B6B9-41A0-AFF8-3E8146B8D7C5}" sibTransId="{B56ECB5D-2751-4AD7-973A-5244F6872555}"/>
    <dgm:cxn modelId="{0BB0662B-ED87-4A6B-8DFC-DC1FD3AFB9FF}" srcId="{C7935830-F669-4A46-BC40-D43CB4DB2FC9}" destId="{0D2F9665-09BE-4519-A108-4BC1C969C8BE}" srcOrd="1" destOrd="0" parTransId="{F26A5C92-5A50-4E36-9890-FB5E86567616}" sibTransId="{DF16074D-68D5-47E6-B0AB-BC91AFBD1EF2}"/>
    <dgm:cxn modelId="{6D43ED2B-3418-42E7-A855-10E7CB7A415F}" srcId="{93ACB212-166A-4385-B4DF-B5A2433D4C56}" destId="{DAE43073-7DD6-45D5-90BE-7BBA024808BC}" srcOrd="0" destOrd="0" parTransId="{6263F311-2B8D-4E7E-8B81-06769781006A}" sibTransId="{85C1C529-6717-4D27-BE39-65488FDD1111}"/>
    <dgm:cxn modelId="{9C9BAAE8-2610-402A-8AF2-0E76D6D2854D}" type="presOf" srcId="{576AFD90-2EAD-4A5E-B448-FD17B01488F9}" destId="{78EC2974-01A4-4BBF-849B-D2687A25DE06}" srcOrd="1" destOrd="0" presId="urn:microsoft.com/office/officeart/2005/8/layout/list1"/>
    <dgm:cxn modelId="{0F245F8D-0B01-4922-B8AC-54FE16B83447}" srcId="{C7935830-F669-4A46-BC40-D43CB4DB2FC9}" destId="{93ACB212-166A-4385-B4DF-B5A2433D4C56}" srcOrd="0" destOrd="0" parTransId="{9256442A-15A6-4FB7-ADC1-69128D42B651}" sibTransId="{5F91BA76-464A-4008-B287-62D25C4C4440}"/>
    <dgm:cxn modelId="{304FA1BA-292C-4D02-9D5B-E5F84E9A6146}" type="presOf" srcId="{D29ED50A-784A-40E8-BE57-42CA1B901B1D}" destId="{E14CC02D-67A8-4CC3-BA85-2BA75484445A}" srcOrd="1" destOrd="0" presId="urn:microsoft.com/office/officeart/2005/8/layout/list1"/>
    <dgm:cxn modelId="{4E0665DD-AEE3-426B-AAA6-AE847936E28A}" type="presOf" srcId="{7F7CA150-B310-4651-829F-DAF3DC0FB9B0}" destId="{8A528642-493D-436E-A066-4887B631CF09}" srcOrd="0" destOrd="0" presId="urn:microsoft.com/office/officeart/2005/8/layout/list1"/>
    <dgm:cxn modelId="{760E11D0-E046-4D50-A7CB-2A799EDCFAC8}" srcId="{C7935830-F669-4A46-BC40-D43CB4DB2FC9}" destId="{7F7CA150-B310-4651-829F-DAF3DC0FB9B0}" srcOrd="4" destOrd="0" parTransId="{852CD3F0-0615-46E7-9738-D32D61B6C933}" sibTransId="{7A6540A6-53AF-4FDC-9FBD-58F9A5A7D6AE}"/>
    <dgm:cxn modelId="{D318CE52-6EE3-4360-9629-BE9159813654}" srcId="{C7935830-F669-4A46-BC40-D43CB4DB2FC9}" destId="{D29ED50A-784A-40E8-BE57-42CA1B901B1D}" srcOrd="3" destOrd="0" parTransId="{CCC909CD-4019-4F3F-B983-891CCF6633C5}" sibTransId="{9D720003-007E-424C-A241-DC7A5DF8C9F3}"/>
    <dgm:cxn modelId="{7B52C044-C137-4054-A189-B0C16A777DF1}" type="presOf" srcId="{93ACB212-166A-4385-B4DF-B5A2433D4C56}" destId="{8A26A0F0-F936-43D3-A1C1-092F4AED90AB}" srcOrd="0" destOrd="0" presId="urn:microsoft.com/office/officeart/2005/8/layout/list1"/>
    <dgm:cxn modelId="{78EFFFD9-8B56-41CE-9748-3DB81C5F2991}" type="presOf" srcId="{C7935830-F669-4A46-BC40-D43CB4DB2FC9}" destId="{14E03582-341A-49BF-8B45-BB05E3CCBBF7}" srcOrd="0" destOrd="0" presId="urn:microsoft.com/office/officeart/2005/8/layout/list1"/>
    <dgm:cxn modelId="{7BFE7772-DF79-4659-A218-8302661215A8}" type="presOf" srcId="{3EC3FB5E-29EC-4A33-BD7D-A8194C0465EE}" destId="{3424BD98-5B85-4E30-97C2-6830847C8169}" srcOrd="0" destOrd="0" presId="urn:microsoft.com/office/officeart/2005/8/layout/list1"/>
    <dgm:cxn modelId="{04960A43-7208-4F3B-A8EB-171B78FF706C}" srcId="{93ACB212-166A-4385-B4DF-B5A2433D4C56}" destId="{273456D4-8A09-4D88-B780-75BA5B210A8A}" srcOrd="1" destOrd="0" parTransId="{6D5CF536-A41B-4C3D-81CB-63F1A8D01034}" sibTransId="{8087D65E-817D-4942-81A3-28D6294DBF47}"/>
    <dgm:cxn modelId="{A53341B9-029D-4C8E-80DC-E2663D1C86F8}" type="presParOf" srcId="{14E03582-341A-49BF-8B45-BB05E3CCBBF7}" destId="{038ECC26-49B3-43EB-8B3B-98640F51D5E5}" srcOrd="0" destOrd="0" presId="urn:microsoft.com/office/officeart/2005/8/layout/list1"/>
    <dgm:cxn modelId="{2BF928E1-8508-4CDA-A7B7-47FE578DAF9E}" type="presParOf" srcId="{038ECC26-49B3-43EB-8B3B-98640F51D5E5}" destId="{8A26A0F0-F936-43D3-A1C1-092F4AED90AB}" srcOrd="0" destOrd="0" presId="urn:microsoft.com/office/officeart/2005/8/layout/list1"/>
    <dgm:cxn modelId="{4B9ABF9C-5DBE-4456-B441-41A7422BC801}" type="presParOf" srcId="{038ECC26-49B3-43EB-8B3B-98640F51D5E5}" destId="{B5D194DF-CB2F-42EB-9604-E5679D12148D}" srcOrd="1" destOrd="0" presId="urn:microsoft.com/office/officeart/2005/8/layout/list1"/>
    <dgm:cxn modelId="{5EBF49E8-2320-4989-B094-B6EA58718370}" type="presParOf" srcId="{14E03582-341A-49BF-8B45-BB05E3CCBBF7}" destId="{80DCD7D5-99AC-4BC3-957A-9C3C8FF3B573}" srcOrd="1" destOrd="0" presId="urn:microsoft.com/office/officeart/2005/8/layout/list1"/>
    <dgm:cxn modelId="{B25CD612-1D13-4CA6-9363-14143912E7F1}" type="presParOf" srcId="{14E03582-341A-49BF-8B45-BB05E3CCBBF7}" destId="{ABEFD1D5-D798-4020-8409-62AF4E8E19DF}" srcOrd="2" destOrd="0" presId="urn:microsoft.com/office/officeart/2005/8/layout/list1"/>
    <dgm:cxn modelId="{AEE59DB7-E2AC-4FFB-BB01-F3170DD2E5E9}" type="presParOf" srcId="{14E03582-341A-49BF-8B45-BB05E3CCBBF7}" destId="{5E31F662-E757-4780-AF84-1631348CAD2D}" srcOrd="3" destOrd="0" presId="urn:microsoft.com/office/officeart/2005/8/layout/list1"/>
    <dgm:cxn modelId="{0C548AAE-592D-4F74-B60D-B0440C7B0551}" type="presParOf" srcId="{14E03582-341A-49BF-8B45-BB05E3CCBBF7}" destId="{4F28986A-C1AE-4D97-8FFA-33671183F5C6}" srcOrd="4" destOrd="0" presId="urn:microsoft.com/office/officeart/2005/8/layout/list1"/>
    <dgm:cxn modelId="{59931E48-E7BD-4994-A3F4-5E626C61D7AB}" type="presParOf" srcId="{4F28986A-C1AE-4D97-8FFA-33671183F5C6}" destId="{C95C15E7-F797-49D7-A4AF-DB13CF422D30}" srcOrd="0" destOrd="0" presId="urn:microsoft.com/office/officeart/2005/8/layout/list1"/>
    <dgm:cxn modelId="{02ADEBFE-5349-4053-82B7-D883D6697BD6}" type="presParOf" srcId="{4F28986A-C1AE-4D97-8FFA-33671183F5C6}" destId="{4E2D7718-4644-4E52-B3EB-EEE8E2108104}" srcOrd="1" destOrd="0" presId="urn:microsoft.com/office/officeart/2005/8/layout/list1"/>
    <dgm:cxn modelId="{CFE9AACD-DCB6-4689-ADAC-59F57A469F3A}" type="presParOf" srcId="{14E03582-341A-49BF-8B45-BB05E3CCBBF7}" destId="{0E7C9617-095E-44CD-9EB8-CAB04D3F847F}" srcOrd="5" destOrd="0" presId="urn:microsoft.com/office/officeart/2005/8/layout/list1"/>
    <dgm:cxn modelId="{ABF62EF0-ED78-4E99-8118-47A40FA12881}" type="presParOf" srcId="{14E03582-341A-49BF-8B45-BB05E3CCBBF7}" destId="{4C900BB2-6872-422F-AF8E-C009FF82F625}" srcOrd="6" destOrd="0" presId="urn:microsoft.com/office/officeart/2005/8/layout/list1"/>
    <dgm:cxn modelId="{1A4E256B-8E7E-403A-ABDE-FE56F6DFF807}" type="presParOf" srcId="{14E03582-341A-49BF-8B45-BB05E3CCBBF7}" destId="{9B279CE2-F76A-41E8-B5FD-2C36A508680D}" srcOrd="7" destOrd="0" presId="urn:microsoft.com/office/officeart/2005/8/layout/list1"/>
    <dgm:cxn modelId="{5CD23D49-5041-437E-A209-25BC3BA3BCBF}" type="presParOf" srcId="{14E03582-341A-49BF-8B45-BB05E3CCBBF7}" destId="{3E84296E-A93E-489A-B61F-B8FACBEFC654}" srcOrd="8" destOrd="0" presId="urn:microsoft.com/office/officeart/2005/8/layout/list1"/>
    <dgm:cxn modelId="{8035B020-B35A-4019-B880-FA813F9B80EB}" type="presParOf" srcId="{3E84296E-A93E-489A-B61F-B8FACBEFC654}" destId="{19FB4B28-189C-42A7-AABE-FB2D81331D23}" srcOrd="0" destOrd="0" presId="urn:microsoft.com/office/officeart/2005/8/layout/list1"/>
    <dgm:cxn modelId="{9367F363-F17F-43FC-A534-447719B4FC28}" type="presParOf" srcId="{3E84296E-A93E-489A-B61F-B8FACBEFC654}" destId="{78EC2974-01A4-4BBF-849B-D2687A25DE06}" srcOrd="1" destOrd="0" presId="urn:microsoft.com/office/officeart/2005/8/layout/list1"/>
    <dgm:cxn modelId="{3C8EEF60-0563-4309-AC88-A737755720BF}" type="presParOf" srcId="{14E03582-341A-49BF-8B45-BB05E3CCBBF7}" destId="{9F404A57-07CD-456C-9613-4D09528A8F61}" srcOrd="9" destOrd="0" presId="urn:microsoft.com/office/officeart/2005/8/layout/list1"/>
    <dgm:cxn modelId="{6642E8A4-5677-434C-9BDF-975088E2D780}" type="presParOf" srcId="{14E03582-341A-49BF-8B45-BB05E3CCBBF7}" destId="{3424BD98-5B85-4E30-97C2-6830847C8169}" srcOrd="10" destOrd="0" presId="urn:microsoft.com/office/officeart/2005/8/layout/list1"/>
    <dgm:cxn modelId="{6BC0D790-6D8D-4D14-B1A5-219F49D218B3}" type="presParOf" srcId="{14E03582-341A-49BF-8B45-BB05E3CCBBF7}" destId="{2DE12C7E-330A-4046-BA39-3A65A28D3261}" srcOrd="11" destOrd="0" presId="urn:microsoft.com/office/officeart/2005/8/layout/list1"/>
    <dgm:cxn modelId="{A2AE489C-C4C3-4CAE-A320-9B5ADB14DD4A}" type="presParOf" srcId="{14E03582-341A-49BF-8B45-BB05E3CCBBF7}" destId="{D2507294-68C4-497E-A906-5839F4C1A281}" srcOrd="12" destOrd="0" presId="urn:microsoft.com/office/officeart/2005/8/layout/list1"/>
    <dgm:cxn modelId="{2BE8AE7F-4587-4D43-85AD-61457AECD484}" type="presParOf" srcId="{D2507294-68C4-497E-A906-5839F4C1A281}" destId="{9CDC2292-2625-4F0F-AFAE-7AC2262C14A1}" srcOrd="0" destOrd="0" presId="urn:microsoft.com/office/officeart/2005/8/layout/list1"/>
    <dgm:cxn modelId="{F3842A4F-8227-41D5-B9EA-2A1C470DE3A9}" type="presParOf" srcId="{D2507294-68C4-497E-A906-5839F4C1A281}" destId="{E14CC02D-67A8-4CC3-BA85-2BA75484445A}" srcOrd="1" destOrd="0" presId="urn:microsoft.com/office/officeart/2005/8/layout/list1"/>
    <dgm:cxn modelId="{2564D848-DA46-468C-A039-BAC4D6ECB5D7}" type="presParOf" srcId="{14E03582-341A-49BF-8B45-BB05E3CCBBF7}" destId="{E740E6DB-9DAE-43C7-8902-C4388D949E19}" srcOrd="13" destOrd="0" presId="urn:microsoft.com/office/officeart/2005/8/layout/list1"/>
    <dgm:cxn modelId="{F69A23DC-DD32-45E1-94D3-98133A0E3056}" type="presParOf" srcId="{14E03582-341A-49BF-8B45-BB05E3CCBBF7}" destId="{945B489D-1046-4B6E-9BC1-7F85FF040FE8}" srcOrd="14" destOrd="0" presId="urn:microsoft.com/office/officeart/2005/8/layout/list1"/>
    <dgm:cxn modelId="{64853CFF-F8FA-4300-9E54-881CE0AF10F4}" type="presParOf" srcId="{14E03582-341A-49BF-8B45-BB05E3CCBBF7}" destId="{C6CCC71F-5409-4BB3-9FB6-D56FCC31700F}" srcOrd="15" destOrd="0" presId="urn:microsoft.com/office/officeart/2005/8/layout/list1"/>
    <dgm:cxn modelId="{E1FC71FA-3B87-4ABA-AE38-3706FA9BA922}" type="presParOf" srcId="{14E03582-341A-49BF-8B45-BB05E3CCBBF7}" destId="{B8C17A99-F328-4336-A42C-DCA4B9A5BAEB}" srcOrd="16" destOrd="0" presId="urn:microsoft.com/office/officeart/2005/8/layout/list1"/>
    <dgm:cxn modelId="{AD1531A6-EC4D-4E87-88FB-44A0A0852398}" type="presParOf" srcId="{B8C17A99-F328-4336-A42C-DCA4B9A5BAEB}" destId="{8A528642-493D-436E-A066-4887B631CF09}" srcOrd="0" destOrd="0" presId="urn:microsoft.com/office/officeart/2005/8/layout/list1"/>
    <dgm:cxn modelId="{2C494EF1-9044-4184-89FB-25F45A146382}" type="presParOf" srcId="{B8C17A99-F328-4336-A42C-DCA4B9A5BAEB}" destId="{9320C4A8-CBD2-445B-B559-778D67464C74}" srcOrd="1" destOrd="0" presId="urn:microsoft.com/office/officeart/2005/8/layout/list1"/>
    <dgm:cxn modelId="{02DA7C30-9C02-4CAE-A649-99E387B96C6C}" type="presParOf" srcId="{14E03582-341A-49BF-8B45-BB05E3CCBBF7}" destId="{8CA42021-9510-4E17-ABB2-1C5E94F2FAB6}" srcOrd="17" destOrd="0" presId="urn:microsoft.com/office/officeart/2005/8/layout/list1"/>
    <dgm:cxn modelId="{4DE6C866-877D-464A-B3A0-388B4B862852}" type="presParOf" srcId="{14E03582-341A-49BF-8B45-BB05E3CCBBF7}" destId="{8A32F41F-ABA1-4F91-948D-8E80C0DC984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E14F40-0352-43B2-8E57-F300197207EC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2791BB-3D57-4A60-B91E-452CF6E29C30}">
      <dgm:prSet/>
      <dgm:spPr/>
      <dgm:t>
        <a:bodyPr/>
        <a:lstStyle/>
        <a:p>
          <a:r>
            <a:rPr lang="en-CA" dirty="0"/>
            <a:t>A successful QI project requires detailed planning and human investment</a:t>
          </a:r>
          <a:endParaRPr lang="en-US" dirty="0"/>
        </a:p>
      </dgm:t>
    </dgm:pt>
    <dgm:pt modelId="{49D863B2-3DA0-490E-9DA8-F2B1F3A1385B}" type="parTrans" cxnId="{13A73692-7FC7-4656-BCEF-7C4935D413B2}">
      <dgm:prSet/>
      <dgm:spPr/>
      <dgm:t>
        <a:bodyPr/>
        <a:lstStyle/>
        <a:p>
          <a:endParaRPr lang="en-US"/>
        </a:p>
      </dgm:t>
    </dgm:pt>
    <dgm:pt modelId="{04313F43-8BD7-46F7-9B0E-00B17417A50E}" type="sibTrans" cxnId="{13A73692-7FC7-4656-BCEF-7C4935D413B2}">
      <dgm:prSet/>
      <dgm:spPr/>
      <dgm:t>
        <a:bodyPr/>
        <a:lstStyle/>
        <a:p>
          <a:endParaRPr lang="en-US"/>
        </a:p>
      </dgm:t>
    </dgm:pt>
    <dgm:pt modelId="{04348E58-CA4F-4774-A87B-06D44B71F680}">
      <dgm:prSet/>
      <dgm:spPr/>
      <dgm:t>
        <a:bodyPr/>
        <a:lstStyle/>
        <a:p>
          <a:r>
            <a:rPr lang="en-CA"/>
            <a:t>When successful, it is exceptionally rewarding and can lead to widespread culture change</a:t>
          </a:r>
          <a:endParaRPr lang="en-US"/>
        </a:p>
      </dgm:t>
    </dgm:pt>
    <dgm:pt modelId="{3DB7CE64-AC15-40BF-AA52-97C9A701B9CC}" type="parTrans" cxnId="{953E20B3-FE1C-4E5C-A570-E48C48AE3A32}">
      <dgm:prSet/>
      <dgm:spPr/>
      <dgm:t>
        <a:bodyPr/>
        <a:lstStyle/>
        <a:p>
          <a:endParaRPr lang="en-US"/>
        </a:p>
      </dgm:t>
    </dgm:pt>
    <dgm:pt modelId="{6F0C1206-B5DD-4318-B0D5-B4988708032A}" type="sibTrans" cxnId="{953E20B3-FE1C-4E5C-A570-E48C48AE3A32}">
      <dgm:prSet/>
      <dgm:spPr/>
      <dgm:t>
        <a:bodyPr/>
        <a:lstStyle/>
        <a:p>
          <a:endParaRPr lang="en-US"/>
        </a:p>
      </dgm:t>
    </dgm:pt>
    <dgm:pt modelId="{162FADD8-DBA2-4826-9225-08801F9BAAAA}" type="pres">
      <dgm:prSet presAssocID="{09E14F40-0352-43B2-8E57-F300197207E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DE146D2-EED8-4F1E-AAA0-CF40C443D871}" type="pres">
      <dgm:prSet presAssocID="{09E14F40-0352-43B2-8E57-F300197207EC}" presName="dummyMaxCanvas" presStyleCnt="0">
        <dgm:presLayoutVars/>
      </dgm:prSet>
      <dgm:spPr/>
    </dgm:pt>
    <dgm:pt modelId="{3F6B4889-906F-4087-B9DD-5F756143A41D}" type="pres">
      <dgm:prSet presAssocID="{09E14F40-0352-43B2-8E57-F300197207EC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4CF1100-3A41-44D3-9A5E-C128EE8971D6}" type="pres">
      <dgm:prSet presAssocID="{09E14F40-0352-43B2-8E57-F300197207EC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EBC1B55-30F6-4240-A835-0F468D0A53C5}" type="pres">
      <dgm:prSet presAssocID="{09E14F40-0352-43B2-8E57-F300197207EC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ADE4A3D-9E0D-4E2A-875F-C49C3690FDB5}" type="pres">
      <dgm:prSet presAssocID="{09E14F40-0352-43B2-8E57-F300197207E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8391F76-0A81-4E74-B8B7-F897A923FB12}" type="pres">
      <dgm:prSet presAssocID="{09E14F40-0352-43B2-8E57-F300197207E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35EF7B8-48F0-403B-9DA9-AF14A6FEA4C9}" type="presOf" srcId="{04313F43-8BD7-46F7-9B0E-00B17417A50E}" destId="{FEBC1B55-30F6-4240-A835-0F468D0A53C5}" srcOrd="0" destOrd="0" presId="urn:microsoft.com/office/officeart/2005/8/layout/vProcess5"/>
    <dgm:cxn modelId="{55CAF3DC-020D-44C2-8809-6AF8B134096F}" type="presOf" srcId="{04348E58-CA4F-4774-A87B-06D44B71F680}" destId="{04CF1100-3A41-44D3-9A5E-C128EE8971D6}" srcOrd="0" destOrd="0" presId="urn:microsoft.com/office/officeart/2005/8/layout/vProcess5"/>
    <dgm:cxn modelId="{3DE64E15-8E0C-40FC-A267-AE88ACEF48B7}" type="presOf" srcId="{04348E58-CA4F-4774-A87B-06D44B71F680}" destId="{D8391F76-0A81-4E74-B8B7-F897A923FB12}" srcOrd="1" destOrd="0" presId="urn:microsoft.com/office/officeart/2005/8/layout/vProcess5"/>
    <dgm:cxn modelId="{81E5E3D7-1545-45E0-B7A3-7EF6FF196650}" type="presOf" srcId="{CC2791BB-3D57-4A60-B91E-452CF6E29C30}" destId="{4ADE4A3D-9E0D-4E2A-875F-C49C3690FDB5}" srcOrd="1" destOrd="0" presId="urn:microsoft.com/office/officeart/2005/8/layout/vProcess5"/>
    <dgm:cxn modelId="{725DF937-40B0-4578-8BB4-F7763B5D44E3}" type="presOf" srcId="{CC2791BB-3D57-4A60-B91E-452CF6E29C30}" destId="{3F6B4889-906F-4087-B9DD-5F756143A41D}" srcOrd="0" destOrd="0" presId="urn:microsoft.com/office/officeart/2005/8/layout/vProcess5"/>
    <dgm:cxn modelId="{13A73692-7FC7-4656-BCEF-7C4935D413B2}" srcId="{09E14F40-0352-43B2-8E57-F300197207EC}" destId="{CC2791BB-3D57-4A60-B91E-452CF6E29C30}" srcOrd="0" destOrd="0" parTransId="{49D863B2-3DA0-490E-9DA8-F2B1F3A1385B}" sibTransId="{04313F43-8BD7-46F7-9B0E-00B17417A50E}"/>
    <dgm:cxn modelId="{953E20B3-FE1C-4E5C-A570-E48C48AE3A32}" srcId="{09E14F40-0352-43B2-8E57-F300197207EC}" destId="{04348E58-CA4F-4774-A87B-06D44B71F680}" srcOrd="1" destOrd="0" parTransId="{3DB7CE64-AC15-40BF-AA52-97C9A701B9CC}" sibTransId="{6F0C1206-B5DD-4318-B0D5-B4988708032A}"/>
    <dgm:cxn modelId="{5D9D27CF-409B-4F40-8607-F4811D3A98BB}" type="presOf" srcId="{09E14F40-0352-43B2-8E57-F300197207EC}" destId="{162FADD8-DBA2-4826-9225-08801F9BAAAA}" srcOrd="0" destOrd="0" presId="urn:microsoft.com/office/officeart/2005/8/layout/vProcess5"/>
    <dgm:cxn modelId="{96BE6CD0-1676-4842-B8CB-14AB0A8A0261}" type="presParOf" srcId="{162FADD8-DBA2-4826-9225-08801F9BAAAA}" destId="{3DE146D2-EED8-4F1E-AAA0-CF40C443D871}" srcOrd="0" destOrd="0" presId="urn:microsoft.com/office/officeart/2005/8/layout/vProcess5"/>
    <dgm:cxn modelId="{6DA733F3-F077-4663-9605-3D8F032EAE49}" type="presParOf" srcId="{162FADD8-DBA2-4826-9225-08801F9BAAAA}" destId="{3F6B4889-906F-4087-B9DD-5F756143A41D}" srcOrd="1" destOrd="0" presId="urn:microsoft.com/office/officeart/2005/8/layout/vProcess5"/>
    <dgm:cxn modelId="{CA493AB9-32E0-41D9-83A6-003E5AD6C45C}" type="presParOf" srcId="{162FADD8-DBA2-4826-9225-08801F9BAAAA}" destId="{04CF1100-3A41-44D3-9A5E-C128EE8971D6}" srcOrd="2" destOrd="0" presId="urn:microsoft.com/office/officeart/2005/8/layout/vProcess5"/>
    <dgm:cxn modelId="{D0A2361E-2FA8-4894-8603-4B6E73699817}" type="presParOf" srcId="{162FADD8-DBA2-4826-9225-08801F9BAAAA}" destId="{FEBC1B55-30F6-4240-A835-0F468D0A53C5}" srcOrd="3" destOrd="0" presId="urn:microsoft.com/office/officeart/2005/8/layout/vProcess5"/>
    <dgm:cxn modelId="{4B423FB5-4F05-4CC1-B9E4-2A73C18DB24A}" type="presParOf" srcId="{162FADD8-DBA2-4826-9225-08801F9BAAAA}" destId="{4ADE4A3D-9E0D-4E2A-875F-C49C3690FDB5}" srcOrd="4" destOrd="0" presId="urn:microsoft.com/office/officeart/2005/8/layout/vProcess5"/>
    <dgm:cxn modelId="{FD4C0F45-B643-4F03-AD44-F5CC87A7CD26}" type="presParOf" srcId="{162FADD8-DBA2-4826-9225-08801F9BAAAA}" destId="{D8391F76-0A81-4E74-B8B7-F897A923FB1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1C446-7C40-4E40-A94C-37A4A0BD65AF}">
      <dsp:nvSpPr>
        <dsp:cNvPr id="0" name=""/>
        <dsp:cNvSpPr/>
      </dsp:nvSpPr>
      <dsp:spPr>
        <a:xfrm>
          <a:off x="0" y="35197"/>
          <a:ext cx="6492875" cy="1630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100" b="1" i="1" kern="1200"/>
            <a:t>How to choose which QI project to undertake?</a:t>
          </a:r>
          <a:endParaRPr lang="en-US" sz="4100" kern="1200"/>
        </a:p>
      </dsp:txBody>
      <dsp:txXfrm>
        <a:off x="79618" y="114815"/>
        <a:ext cx="6333639" cy="1471744"/>
      </dsp:txXfrm>
    </dsp:sp>
    <dsp:sp modelId="{160589FE-7A60-4090-8869-9D13DFCD4349}">
      <dsp:nvSpPr>
        <dsp:cNvPr id="0" name=""/>
        <dsp:cNvSpPr/>
      </dsp:nvSpPr>
      <dsp:spPr>
        <a:xfrm>
          <a:off x="0" y="1784257"/>
          <a:ext cx="6492875" cy="16309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100" kern="1200"/>
            <a:t>Early on, consider:</a:t>
          </a:r>
          <a:endParaRPr lang="en-US" sz="4100" kern="1200"/>
        </a:p>
      </dsp:txBody>
      <dsp:txXfrm>
        <a:off x="79618" y="1863875"/>
        <a:ext cx="6333639" cy="1471744"/>
      </dsp:txXfrm>
    </dsp:sp>
    <dsp:sp modelId="{738CF965-445F-4EAF-B208-884B64A29C18}">
      <dsp:nvSpPr>
        <dsp:cNvPr id="0" name=""/>
        <dsp:cNvSpPr/>
      </dsp:nvSpPr>
      <dsp:spPr>
        <a:xfrm>
          <a:off x="0" y="3415237"/>
          <a:ext cx="6492875" cy="165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3200" kern="1200"/>
            <a:t>Burning platform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3200" kern="1200"/>
            <a:t>Local buy-in</a:t>
          </a: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3200" kern="1200"/>
            <a:t>Resources</a:t>
          </a:r>
          <a:endParaRPr lang="en-US" sz="3200" kern="1200"/>
        </a:p>
      </dsp:txBody>
      <dsp:txXfrm>
        <a:off x="0" y="3415237"/>
        <a:ext cx="6492875" cy="1654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14AC-CF86-476C-95BE-17302DED3D5F}">
      <dsp:nvSpPr>
        <dsp:cNvPr id="0" name=""/>
        <dsp:cNvSpPr/>
      </dsp:nvSpPr>
      <dsp:spPr>
        <a:xfrm>
          <a:off x="1627" y="1256027"/>
          <a:ext cx="2593345" cy="25933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Cost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Low cost, high impact</a:t>
          </a:r>
        </a:p>
      </dsp:txBody>
      <dsp:txXfrm>
        <a:off x="381414" y="1635814"/>
        <a:ext cx="1833771" cy="1833771"/>
      </dsp:txXfrm>
    </dsp:sp>
    <dsp:sp modelId="{C2EC39B6-FD67-41F8-9F94-AB072922C6B2}">
      <dsp:nvSpPr>
        <dsp:cNvPr id="0" name=""/>
        <dsp:cNvSpPr/>
      </dsp:nvSpPr>
      <dsp:spPr>
        <a:xfrm>
          <a:off x="2392701" y="889546"/>
          <a:ext cx="1616000" cy="875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392701" y="1064597"/>
        <a:ext cx="1353424" cy="525152"/>
      </dsp:txXfrm>
    </dsp:sp>
    <dsp:sp modelId="{63FEFAAA-1092-4D2E-A36C-5E825B1CE2C9}">
      <dsp:nvSpPr>
        <dsp:cNvPr id="0" name=""/>
        <dsp:cNvSpPr/>
      </dsp:nvSpPr>
      <dsp:spPr>
        <a:xfrm>
          <a:off x="3897902" y="1256027"/>
          <a:ext cx="2593345" cy="259334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Project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Choose specific aim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Assemble your team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/>
            <a:t>Commit to a timeline</a:t>
          </a:r>
        </a:p>
      </dsp:txBody>
      <dsp:txXfrm>
        <a:off x="4277689" y="1635814"/>
        <a:ext cx="1833771" cy="1833771"/>
      </dsp:txXfrm>
    </dsp:sp>
    <dsp:sp modelId="{41F8B0D2-2CA9-4CB2-86BB-362C5418AFB9}">
      <dsp:nvSpPr>
        <dsp:cNvPr id="0" name=""/>
        <dsp:cNvSpPr/>
      </dsp:nvSpPr>
      <dsp:spPr>
        <a:xfrm rot="10800000">
          <a:off x="2484172" y="3340599"/>
          <a:ext cx="1616000" cy="875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746748" y="3515650"/>
        <a:ext cx="1353424" cy="525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FC3AF-40E7-47E3-8714-F6DC287B921E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/>
            <a:t>Meaningful quality metric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/>
            <a:t>Time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/>
            <a:t>Money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/>
            <a:t>Harm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/>
            <a:t>Patient/family satisfaction</a:t>
          </a:r>
          <a:endParaRPr lang="en-US" sz="1500" kern="1200"/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/>
            <a:t>Ex. “We would like to reduce labeling error by 10% over the next 12 months.”</a:t>
          </a:r>
          <a:endParaRPr lang="en-US" sz="1500" kern="1200"/>
        </a:p>
      </dsp:txBody>
      <dsp:txXfrm rot="-5400000">
        <a:off x="3785616" y="295201"/>
        <a:ext cx="6647092" cy="1532257"/>
      </dsp:txXfrm>
    </dsp:sp>
    <dsp:sp modelId="{D41854C1-0E99-4747-9116-75EDE319EFB4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100" i="1" kern="1200"/>
            <a:t>How will you know your aim has been met?</a:t>
          </a:r>
          <a:endParaRPr lang="en-US" sz="4100" kern="1200"/>
        </a:p>
      </dsp:txBody>
      <dsp:txXfrm>
        <a:off x="103614" y="103667"/>
        <a:ext cx="3578388" cy="1915324"/>
      </dsp:txXfrm>
    </dsp:sp>
    <dsp:sp modelId="{6FCFA0F3-9D9C-4537-ADF7-157A3FAAFB94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/>
            <a:t>Statistical Process Control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/>
            <a:t>Visual data presentation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/>
            <a:t>Understanding of process variation, reliability</a:t>
          </a:r>
          <a:endParaRPr lang="en-US" sz="1500" kern="1200"/>
        </a:p>
      </dsp:txBody>
      <dsp:txXfrm rot="-5400000">
        <a:off x="3785616" y="2523880"/>
        <a:ext cx="6647092" cy="1532257"/>
      </dsp:txXfrm>
    </dsp:sp>
    <dsp:sp modelId="{E054ED76-5849-4BD5-BF4F-8AE3AD998668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100" i="1" kern="1200"/>
            <a:t>How will you track your metrics?</a:t>
          </a:r>
          <a:endParaRPr lang="en-US" sz="4100" kern="1200"/>
        </a:p>
      </dsp:txBody>
      <dsp:txXfrm>
        <a:off x="103614" y="2332346"/>
        <a:ext cx="3578388" cy="1915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FD1D5-D798-4020-8409-62AF4E8E19DF}">
      <dsp:nvSpPr>
        <dsp:cNvPr id="0" name=""/>
        <dsp:cNvSpPr/>
      </dsp:nvSpPr>
      <dsp:spPr>
        <a:xfrm>
          <a:off x="0" y="252344"/>
          <a:ext cx="6492875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354076" rIns="50391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/>
            <a:t>Early adopters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/>
            <a:t>laggards, in between</a:t>
          </a:r>
          <a:endParaRPr lang="en-US" sz="1700" kern="1200"/>
        </a:p>
      </dsp:txBody>
      <dsp:txXfrm>
        <a:off x="0" y="252344"/>
        <a:ext cx="6492875" cy="990675"/>
      </dsp:txXfrm>
    </dsp:sp>
    <dsp:sp modelId="{B5D194DF-CB2F-42EB-9604-E5679D12148D}">
      <dsp:nvSpPr>
        <dsp:cNvPr id="0" name=""/>
        <dsp:cNvSpPr/>
      </dsp:nvSpPr>
      <dsp:spPr>
        <a:xfrm>
          <a:off x="324643" y="1424"/>
          <a:ext cx="4545012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/>
            <a:t>Need Buy-in</a:t>
          </a:r>
          <a:endParaRPr lang="en-US" sz="1700" kern="1200"/>
        </a:p>
      </dsp:txBody>
      <dsp:txXfrm>
        <a:off x="349141" y="25922"/>
        <a:ext cx="4496016" cy="452844"/>
      </dsp:txXfrm>
    </dsp:sp>
    <dsp:sp modelId="{4C900BB2-6872-422F-AF8E-C009FF82F625}">
      <dsp:nvSpPr>
        <dsp:cNvPr id="0" name=""/>
        <dsp:cNvSpPr/>
      </dsp:nvSpPr>
      <dsp:spPr>
        <a:xfrm>
          <a:off x="0" y="1585740"/>
          <a:ext cx="64928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D7718-4644-4E52-B3EB-EEE8E2108104}">
      <dsp:nvSpPr>
        <dsp:cNvPr id="0" name=""/>
        <dsp:cNvSpPr/>
      </dsp:nvSpPr>
      <dsp:spPr>
        <a:xfrm>
          <a:off x="324643" y="1334819"/>
          <a:ext cx="4545012" cy="50184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/>
            <a:t>Cognitive biases</a:t>
          </a:r>
          <a:endParaRPr lang="en-US" sz="1700" kern="1200"/>
        </a:p>
      </dsp:txBody>
      <dsp:txXfrm>
        <a:off x="349141" y="1359317"/>
        <a:ext cx="4496016" cy="452844"/>
      </dsp:txXfrm>
    </dsp:sp>
    <dsp:sp modelId="{3424BD98-5B85-4E30-97C2-6830847C8169}">
      <dsp:nvSpPr>
        <dsp:cNvPr id="0" name=""/>
        <dsp:cNvSpPr/>
      </dsp:nvSpPr>
      <dsp:spPr>
        <a:xfrm>
          <a:off x="0" y="2356860"/>
          <a:ext cx="6492875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354076" rIns="50391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700" kern="1200"/>
            <a:t>is any approach to problem solving, learning, or discovery that employs a practical method, not guaranteed to be optimal, perfect</a:t>
          </a:r>
          <a:endParaRPr lang="en-US" sz="1700" kern="1200"/>
        </a:p>
      </dsp:txBody>
      <dsp:txXfrm>
        <a:off x="0" y="2356860"/>
        <a:ext cx="6492875" cy="1204875"/>
      </dsp:txXfrm>
    </dsp:sp>
    <dsp:sp modelId="{78EC2974-01A4-4BBF-849B-D2687A25DE06}">
      <dsp:nvSpPr>
        <dsp:cNvPr id="0" name=""/>
        <dsp:cNvSpPr/>
      </dsp:nvSpPr>
      <dsp:spPr>
        <a:xfrm>
          <a:off x="324643" y="2105939"/>
          <a:ext cx="4545012" cy="5018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/>
            <a:t>Heuristics</a:t>
          </a:r>
          <a:endParaRPr lang="en-US" sz="1700" kern="1200"/>
        </a:p>
      </dsp:txBody>
      <dsp:txXfrm>
        <a:off x="349141" y="2130437"/>
        <a:ext cx="4496016" cy="452844"/>
      </dsp:txXfrm>
    </dsp:sp>
    <dsp:sp modelId="{945B489D-1046-4B6E-9BC1-7F85FF040FE8}">
      <dsp:nvSpPr>
        <dsp:cNvPr id="0" name=""/>
        <dsp:cNvSpPr/>
      </dsp:nvSpPr>
      <dsp:spPr>
        <a:xfrm>
          <a:off x="0" y="3904455"/>
          <a:ext cx="64928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CC02D-67A8-4CC3-BA85-2BA75484445A}">
      <dsp:nvSpPr>
        <dsp:cNvPr id="0" name=""/>
        <dsp:cNvSpPr/>
      </dsp:nvSpPr>
      <dsp:spPr>
        <a:xfrm>
          <a:off x="324643" y="3653535"/>
          <a:ext cx="4545012" cy="50184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/>
            <a:t>Make it easy</a:t>
          </a:r>
          <a:endParaRPr lang="en-US" sz="1700" kern="1200"/>
        </a:p>
      </dsp:txBody>
      <dsp:txXfrm>
        <a:off x="349141" y="3678033"/>
        <a:ext cx="4496016" cy="452844"/>
      </dsp:txXfrm>
    </dsp:sp>
    <dsp:sp modelId="{8A32F41F-ABA1-4F91-948D-8E80C0DC9841}">
      <dsp:nvSpPr>
        <dsp:cNvPr id="0" name=""/>
        <dsp:cNvSpPr/>
      </dsp:nvSpPr>
      <dsp:spPr>
        <a:xfrm>
          <a:off x="0" y="4675575"/>
          <a:ext cx="649287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0C4A8-CBD2-445B-B559-778D67464C74}">
      <dsp:nvSpPr>
        <dsp:cNvPr id="0" name=""/>
        <dsp:cNvSpPr/>
      </dsp:nvSpPr>
      <dsp:spPr>
        <a:xfrm>
          <a:off x="324643" y="4424655"/>
          <a:ext cx="4545012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/>
            <a:t>How is it a win from their perspective?</a:t>
          </a:r>
          <a:endParaRPr lang="en-US" sz="1700" kern="1200"/>
        </a:p>
      </dsp:txBody>
      <dsp:txXfrm>
        <a:off x="349141" y="4449153"/>
        <a:ext cx="4496016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B4889-906F-4087-B9DD-5F756143A41D}">
      <dsp:nvSpPr>
        <dsp:cNvPr id="0" name=""/>
        <dsp:cNvSpPr/>
      </dsp:nvSpPr>
      <dsp:spPr>
        <a:xfrm>
          <a:off x="0" y="0"/>
          <a:ext cx="8938260" cy="18695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/>
            <a:t>A successful QI project requires detailed planning and human investment</a:t>
          </a:r>
          <a:endParaRPr lang="en-US" sz="3200" kern="1200" dirty="0"/>
        </a:p>
      </dsp:txBody>
      <dsp:txXfrm>
        <a:off x="54756" y="54756"/>
        <a:ext cx="7005966" cy="1760007"/>
      </dsp:txXfrm>
    </dsp:sp>
    <dsp:sp modelId="{04CF1100-3A41-44D3-9A5E-C128EE8971D6}">
      <dsp:nvSpPr>
        <dsp:cNvPr id="0" name=""/>
        <dsp:cNvSpPr/>
      </dsp:nvSpPr>
      <dsp:spPr>
        <a:xfrm>
          <a:off x="1577339" y="2284968"/>
          <a:ext cx="8938260" cy="186951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/>
            <a:t>When successful, it is exceptionally rewarding and can lead to widespread culture change</a:t>
          </a:r>
          <a:endParaRPr lang="en-US" sz="3200" kern="1200"/>
        </a:p>
      </dsp:txBody>
      <dsp:txXfrm>
        <a:off x="1632095" y="2339724"/>
        <a:ext cx="6036220" cy="1760007"/>
      </dsp:txXfrm>
    </dsp:sp>
    <dsp:sp modelId="{FEBC1B55-30F6-4240-A835-0F468D0A53C5}">
      <dsp:nvSpPr>
        <dsp:cNvPr id="0" name=""/>
        <dsp:cNvSpPr/>
      </dsp:nvSpPr>
      <dsp:spPr>
        <a:xfrm>
          <a:off x="7723072" y="1469650"/>
          <a:ext cx="1215187" cy="12151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996489" y="1469650"/>
        <a:ext cx="668353" cy="914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6A208E-BF7E-40F1-84B9-29BAA8E61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077E49-D78F-40A6-9B94-5ADA593CE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96C2BF-364F-49FF-8294-21E26634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C0C3-B7C0-4D9C-ADD0-51A466A1D262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8C932-FEAB-4C48-9111-84433A94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C73F84-48FD-4655-9342-1C4BB756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7BA-537B-46FA-8B08-E22F209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5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27A12-B8DB-433A-982B-03B30836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B4A276-3E28-49E3-B194-194E02125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E1366E-822B-4C44-912C-057B2465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C0C3-B7C0-4D9C-ADD0-51A466A1D262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078C39-0D69-4503-B8C3-1A38ED2D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D59443-A72D-4800-8B5D-0998FA5F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7BA-537B-46FA-8B08-E22F209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5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BC43EE7-7B72-491D-9A39-64A445C2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F9C9C8-FB44-46F6-853D-29D790CA2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B8E665-E70F-43A1-81F3-FC8D22CB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C0C3-B7C0-4D9C-ADD0-51A466A1D262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7ADF7A-8CA0-4258-95B5-63039055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92FEDF-B560-4195-8E21-2CC9D669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7BA-537B-46FA-8B08-E22F209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4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1909425" cy="6584950"/>
          </a:xfrm>
          <a:solidFill>
            <a:schemeClr val="accent4">
              <a:lumMod val="50000"/>
            </a:schemeClr>
          </a:solidFill>
        </p:spPr>
        <p:txBody>
          <a:bodyPr lIns="1080000" t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EDCBE8D-BCDE-43F2-9C37-386C3705A5C2}"/>
              </a:ext>
            </a:extLst>
          </p:cNvPr>
          <p:cNvSpPr/>
          <p:nvPr userDrawn="1"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783424E-B9B3-4D58-988A-26DEDF734F4E}"/>
              </a:ext>
            </a:extLst>
          </p:cNvPr>
          <p:cNvSpPr/>
          <p:nvPr userDrawn="1"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32BBED-D126-4DCA-9557-B488A96E405F}"/>
              </a:ext>
            </a:extLst>
          </p:cNvPr>
          <p:cNvSpPr/>
          <p:nvPr userDrawn="1"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788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3CD158-3E06-4AC9-B071-1F8DD771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9B8FDF-D776-4D00-A23D-A0082864D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BCD62D-FDAD-460D-A655-DB8C2FD9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C0C3-B7C0-4D9C-ADD0-51A466A1D262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EE7652-09A4-4F54-9394-BA899961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09A9EF-6D2D-4AB6-B3B2-01CE75E3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7BA-537B-46FA-8B08-E22F209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5A2BF-D034-42A2-B299-90012DD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E85DDE-2B5D-4B48-B72B-3D1F163F7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4B2BED-F8B8-4B75-8990-61CFBE64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C0C3-B7C0-4D9C-ADD0-51A466A1D262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8C266E-4272-4967-9F19-1CD724AA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392F04-80EE-4293-B824-CFE7BD71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7BA-537B-46FA-8B08-E22F209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8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2228FD-56AD-4128-B7AD-D5D4E9A9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E3791B-B07A-4958-AEBA-4CB6DCEF7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13A99E-5B7B-4529-B166-1DEEC1C91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472E83-2D9A-4CFF-9355-08DC0CBB3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C0C3-B7C0-4D9C-ADD0-51A466A1D262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BCB4F2-3FC1-454D-B613-BA5A78F8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F6EB03-A50A-4750-8938-B3C0BC20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7BA-537B-46FA-8B08-E22F209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4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AD350-56D9-4F57-94CD-2BB945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4FBC26-48A5-4289-A5DA-A41C3FA35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D52D53-E947-47A6-A962-8F54860FC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DE7747-A240-4BE0-977C-1126EF341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6C3FA0-BBEC-4C8B-9F7D-03ACF7FEA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7CE825-B586-4BD7-B08A-49826DA6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C0C3-B7C0-4D9C-ADD0-51A466A1D262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40D9418-0DB4-4A13-9713-1B7CF6F3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209D761-3113-4E3C-9D7B-03100324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7BA-537B-46FA-8B08-E22F209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0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4E662-C8D2-433B-B051-4E0D3D1B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DB72A9-21E3-40D2-8BE2-6C036AD1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C0C3-B7C0-4D9C-ADD0-51A466A1D262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CFBB05-B513-4613-B8AD-4DF40B68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21CBED-5E1A-44F7-B2C3-B370C78C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7BA-537B-46FA-8B08-E22F209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6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7A88A9-5509-4C90-9870-9D1B72F5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C0C3-B7C0-4D9C-ADD0-51A466A1D262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ACE152-B982-4F19-A7B1-9CD53B3D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8E30EB-81AE-4F70-879F-929DE8AA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7BA-537B-46FA-8B08-E22F209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5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2EDD1-E0F3-4B0D-9C92-58CBBCF9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7230D0-1768-47B7-BCE1-89127078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81381F-5817-4C55-9CB6-8691EDFCD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4E203D-DBF7-4E1E-8BC4-A6F84348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C0C3-B7C0-4D9C-ADD0-51A466A1D262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864E51-34AD-4D8C-87A4-219326A8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E46717-E43F-4ECC-8CF5-5D4B323E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7BA-537B-46FA-8B08-E22F209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6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D862B-02E5-45F0-917F-CB3251C7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37A70C-7F71-4C20-9106-86473CBA1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B9C913-6AB6-4446-BDCC-124125D4E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D628EC-D636-40E4-9651-190FCBE2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C0C3-B7C0-4D9C-ADD0-51A466A1D262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3AC9AE-E6FC-4339-85F1-4AE459A1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6F26E4-7143-4411-B031-80DEA8A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87BA-537B-46FA-8B08-E22F209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6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E12458F-052D-4C79-8FF9-8AF5640F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129743-4B1D-4F4B-8C48-AC338B2F5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3F9C08-8F3C-4E09-9AF5-E8BD2B0E8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C0C3-B7C0-4D9C-ADD0-51A466A1D262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C8BB7-C22E-426D-B43E-238B2132F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023929-FA36-4DFC-BA6E-11F434225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887BA-537B-46FA-8B08-E22F209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2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ewingin-nomansland.blogspot.co.uk/2010/09/whoooooo-goes-there-its-mr-door-owl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775919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caniaz.blogspot.com/2011/02/10-benefits-of-playing-video-games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doctor.net/2014/11/wounded-healers-depression-in-medical-schoo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placelit4adults.wordpress.com/2011/09/21/waitingforacall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fection_contro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ewingin-nomansland.blogspot.co.uk/2010/09/whoooooo-goes-there-its-mr-door-owl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formo.it/12842/ambiente/giappone-senza-nucleare-la-seconda-volta-fukushima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File:Delta_A330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mrutam-nopen.blogspot.com/2012/07/how-my-school-made-me-what-i-am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tethescope and arms showing a medical professional taking a patient's blood pressure.  Picture includes blood pressure machine and clipboard.">
            <a:extLst>
              <a:ext uri="{FF2B5EF4-FFF2-40B4-BE49-F238E27FC236}">
                <a16:creationId xmlns:a16="http://schemas.microsoft.com/office/drawing/2014/main" xmlns="" id="{4414D423-B276-4148-A337-5693724BB04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BFEB6-F40E-4219-9AA6-8A27C2E8899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QIPS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DB1EEC-D590-4C80-ABB7-362BBE1F5A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Summer series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2019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5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716364"/>
            <a:ext cx="10905066" cy="542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86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17" y="643467"/>
            <a:ext cx="83461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78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Frontline PI: Implementation</a:t>
            </a:r>
            <a:b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Map the process</a:t>
            </a:r>
          </a:p>
          <a:p>
            <a:r>
              <a:rPr lang="en-US" sz="2000">
                <a:solidFill>
                  <a:schemeClr val="bg1"/>
                </a:solidFill>
              </a:rPr>
              <a:t>Use frontline staff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770124"/>
            <a:ext cx="6250769" cy="515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12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64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Frontline PI: Implementation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r="-1" b="-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Once you’ve picked an  innovation, you must test it out</a:t>
            </a:r>
          </a:p>
          <a:p>
            <a:r>
              <a:rPr lang="en-US" sz="2000">
                <a:solidFill>
                  <a:srgbClr val="FFFFFF"/>
                </a:solidFill>
              </a:rPr>
              <a:t>And try again!</a:t>
            </a:r>
          </a:p>
          <a:p>
            <a:r>
              <a:rPr lang="en-US" sz="2000">
                <a:solidFill>
                  <a:srgbClr val="FFFFFF"/>
                </a:solidFill>
              </a:rPr>
              <a:t>PDSA cycles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Plan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Do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Study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334650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rgbClr val="FFFFFF"/>
                </a:solidFill>
              </a:rPr>
              <a:t>Frontline PI: People</a:t>
            </a:r>
            <a:br>
              <a:rPr lang="en-CA" sz="4000">
                <a:solidFill>
                  <a:srgbClr val="FFFFFF"/>
                </a:solidFill>
              </a:rPr>
            </a:b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9A290CF-DC39-4EDF-8DE1-244DB9E1D0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56367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386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Frontline PI: Failure/Success</a:t>
            </a:r>
            <a:b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Failure is a part of innovation</a:t>
            </a:r>
          </a:p>
          <a:p>
            <a:r>
              <a:rPr lang="en-US" sz="2000">
                <a:solidFill>
                  <a:schemeClr val="bg1"/>
                </a:solidFill>
              </a:rPr>
              <a:t>Manage expectations early</a:t>
            </a:r>
          </a:p>
          <a:p>
            <a:r>
              <a:rPr lang="en-US" sz="2000">
                <a:solidFill>
                  <a:schemeClr val="bg1"/>
                </a:solidFill>
              </a:rPr>
              <a:t>Learning from failure is a trait of High Reliability Organizations and Successful Leaders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004528"/>
            <a:ext cx="6250769" cy="46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82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4C608BEB-860E-4094-8511-78603564A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CA" sz="3700" dirty="0">
                <a:solidFill>
                  <a:srgbClr val="FFFFFF"/>
                </a:solidFill>
              </a:rPr>
              <a:t>Planning a frontline improvement project: </a:t>
            </a:r>
            <a:br>
              <a:rPr lang="en-CA" sz="3700" dirty="0">
                <a:solidFill>
                  <a:srgbClr val="FFFFFF"/>
                </a:solidFill>
              </a:rPr>
            </a:br>
            <a:r>
              <a:rPr lang="en-CA" sz="3700" dirty="0">
                <a:solidFill>
                  <a:srgbClr val="FFFFFF"/>
                </a:solidFill>
              </a:rPr>
              <a:t>overview</a:t>
            </a:r>
            <a:br>
              <a:rPr lang="en-CA" sz="3700" dirty="0">
                <a:solidFill>
                  <a:srgbClr val="FFFFFF"/>
                </a:solidFill>
              </a:rPr>
            </a:br>
            <a:endParaRPr lang="en-CA" sz="37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1300" dirty="0"/>
              <a:t>Select Project</a:t>
            </a:r>
          </a:p>
          <a:p>
            <a:pPr marL="514350" indent="-514350">
              <a:buFont typeface="+mj-lt"/>
              <a:buAutoNum type="arabicPeriod"/>
            </a:pPr>
            <a:endParaRPr lang="en-CA" sz="1300" dirty="0"/>
          </a:p>
          <a:p>
            <a:pPr marL="514350" indent="-514350">
              <a:buFont typeface="+mj-lt"/>
              <a:buAutoNum type="arabicPeriod"/>
            </a:pPr>
            <a:r>
              <a:rPr lang="en-CA" sz="1300" dirty="0"/>
              <a:t>Choose specific aim and commit to a timeline</a:t>
            </a:r>
          </a:p>
          <a:p>
            <a:pPr marL="914400" lvl="2" indent="-457200">
              <a:spcBef>
                <a:spcPts val="1000"/>
              </a:spcBef>
            </a:pPr>
            <a:r>
              <a:rPr lang="en-CA" sz="1300" dirty="0"/>
              <a:t>“We would like to reduce labeling error by 50% over 2 years”</a:t>
            </a:r>
          </a:p>
          <a:p>
            <a:pPr marL="0" indent="0">
              <a:buNone/>
            </a:pPr>
            <a:endParaRPr lang="en-CA" sz="1300" dirty="0"/>
          </a:p>
          <a:p>
            <a:pPr marL="514350" indent="-514350">
              <a:buFont typeface="+mj-lt"/>
              <a:buAutoNum type="arabicPeriod" startAt="3"/>
            </a:pPr>
            <a:r>
              <a:rPr lang="en-CA" sz="1300" dirty="0"/>
              <a:t>Assemble your team</a:t>
            </a:r>
          </a:p>
          <a:p>
            <a:pPr lvl="1"/>
            <a:r>
              <a:rPr lang="en-CA" sz="1300" dirty="0"/>
              <a:t>frontline + leadership</a:t>
            </a:r>
          </a:p>
          <a:p>
            <a:pPr marL="914400" lvl="1" indent="-457200">
              <a:buFont typeface="+mj-lt"/>
              <a:buAutoNum type="arabicPeriod" startAt="3"/>
            </a:pPr>
            <a:endParaRPr lang="en-CA" sz="1300" dirty="0"/>
          </a:p>
          <a:p>
            <a:pPr marL="514350" indent="-514350">
              <a:buFont typeface="+mj-lt"/>
              <a:buAutoNum type="arabicPeriod" startAt="3"/>
            </a:pPr>
            <a:r>
              <a:rPr lang="en-CA" sz="1300" dirty="0"/>
              <a:t>Metrics</a:t>
            </a:r>
          </a:p>
          <a:p>
            <a:pPr lvl="1"/>
            <a:r>
              <a:rPr lang="en-CA" sz="1300" dirty="0"/>
              <a:t>How will you track your metrics?</a:t>
            </a:r>
          </a:p>
          <a:p>
            <a:pPr lvl="1"/>
            <a:r>
              <a:rPr lang="en-CA" sz="1300" dirty="0"/>
              <a:t>Statistical Process Control</a:t>
            </a:r>
          </a:p>
          <a:p>
            <a:pPr lvl="1"/>
            <a:r>
              <a:rPr lang="en-CA" sz="1300" dirty="0"/>
              <a:t>Visual data presentation</a:t>
            </a:r>
          </a:p>
          <a:p>
            <a:pPr lvl="1"/>
            <a:r>
              <a:rPr lang="en-CA" sz="1300" dirty="0"/>
              <a:t>Understanding of process variation, reliability</a:t>
            </a:r>
          </a:p>
          <a:p>
            <a:endParaRPr lang="en-CA" sz="1300" dirty="0"/>
          </a:p>
          <a:p>
            <a:pPr lvl="1"/>
            <a:endParaRPr lang="en-CA" sz="1300" dirty="0"/>
          </a:p>
          <a:p>
            <a:endParaRPr lang="en-CA" sz="1300" dirty="0"/>
          </a:p>
          <a:p>
            <a:pPr marL="0" indent="0">
              <a:buNone/>
            </a:pPr>
            <a:endParaRPr lang="en-CA" sz="1300" dirty="0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xmlns="" id="{1F16A8D4-FE87-4604-88B2-394B5D1EB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CA" sz="1400" dirty="0"/>
              <a:t>Implementation</a:t>
            </a:r>
          </a:p>
          <a:p>
            <a:pPr lvl="1"/>
            <a:r>
              <a:rPr lang="en-CA" sz="1400" dirty="0"/>
              <a:t>Once you’ve picked an innovation, you must test it out.</a:t>
            </a:r>
          </a:p>
          <a:p>
            <a:pPr lvl="1"/>
            <a:r>
              <a:rPr lang="en-CA" sz="1400" dirty="0"/>
              <a:t>And try again!</a:t>
            </a:r>
          </a:p>
          <a:p>
            <a:pPr lvl="1"/>
            <a:endParaRPr lang="en-CA" sz="1400" dirty="0"/>
          </a:p>
          <a:p>
            <a:pPr lvl="1"/>
            <a:endParaRPr lang="en-CA" sz="1400" dirty="0"/>
          </a:p>
          <a:p>
            <a:pPr marL="457200" indent="-457200">
              <a:buFont typeface="+mj-lt"/>
              <a:buAutoNum type="arabicPeriod" startAt="5"/>
            </a:pPr>
            <a:r>
              <a:rPr lang="en-CA" sz="1400" dirty="0"/>
              <a:t>PDSA cycles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CA" sz="1400" dirty="0"/>
              <a:t>Plan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CA" sz="1400" dirty="0"/>
              <a:t>Do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CA" sz="1400" dirty="0"/>
              <a:t>Study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CA" sz="1400" dirty="0"/>
              <a:t>Act</a:t>
            </a:r>
          </a:p>
          <a:p>
            <a:pPr marL="514350" indent="-514350">
              <a:buFont typeface="+mj-lt"/>
              <a:buAutoNum type="arabicPeriod" startAt="5"/>
            </a:pPr>
            <a:endParaRPr lang="en-CA" sz="1400" dirty="0"/>
          </a:p>
          <a:p>
            <a:pPr marL="514350" indent="-514350">
              <a:buFont typeface="+mj-lt"/>
              <a:buAutoNum type="arabicPeriod" startAt="5"/>
            </a:pPr>
            <a:r>
              <a:rPr lang="en-CA" sz="1400" dirty="0"/>
              <a:t>People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1000" dirty="0"/>
              <a:t>Health care workers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1000" dirty="0"/>
              <a:t>leadership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1000" dirty="0"/>
              <a:t>Patients and families</a:t>
            </a:r>
          </a:p>
          <a:p>
            <a:pPr marL="0" indent="0">
              <a:buNone/>
            </a:pPr>
            <a:endParaRPr lang="en-CA" sz="1400" dirty="0"/>
          </a:p>
          <a:p>
            <a:pPr marL="514350" indent="-514350">
              <a:buFont typeface="+mj-lt"/>
              <a:buAutoNum type="arabicPeriod" startAt="8"/>
            </a:pPr>
            <a:r>
              <a:rPr lang="en-CA" sz="1400" dirty="0"/>
              <a:t>Anticipate what Failure/Success looks like</a:t>
            </a:r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71951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0DF90E-6BAD-4E82-8FDF-717C9A357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13DCC859-0434-4BB8-B6C5-09C88AE69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08E7ACFB-B791-4C23-8B17-013FEDC09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CA" dirty="0"/>
              <a:t>Take Home Messages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22D33AD-856C-48B2-A705-C8F661EBE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311787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6599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94817-DE40-49E6-96F3-906F7FF1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Case Example: Johnnie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BD83E7-0F64-4BB5-8BF6-27B3D7605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 dirty="0"/>
              <a:t>A 5 year old boy undergoes a planned nephrectomy for Wilms Tumor</a:t>
            </a:r>
          </a:p>
          <a:p>
            <a:r>
              <a:rPr lang="en-US" sz="1800" dirty="0"/>
              <a:t>Intraoperative Course is uncomplicated </a:t>
            </a:r>
          </a:p>
          <a:p>
            <a:r>
              <a:rPr lang="en-US" sz="1800" dirty="0"/>
              <a:t>Patient awakens in the Post Anesthesia Care Unit and mother asks nurses why his left side is bandaged when he was supposed to have undergone right nephrectomy</a:t>
            </a:r>
          </a:p>
        </p:txBody>
      </p:sp>
      <p:pic>
        <p:nvPicPr>
          <p:cNvPr id="5" name="Picture 4" descr="A person lying on a bed&#10;&#10;Description generated with very high confidence">
            <a:extLst>
              <a:ext uri="{FF2B5EF4-FFF2-40B4-BE49-F238E27FC236}">
                <a16:creationId xmlns:a16="http://schemas.microsoft.com/office/drawing/2014/main" xmlns="" id="{558640B3-0459-4763-A8F8-76D85972DB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5902" r="32650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4399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room&#10;&#10;Description generated with very high confidence">
            <a:extLst>
              <a:ext uri="{FF2B5EF4-FFF2-40B4-BE49-F238E27FC236}">
                <a16:creationId xmlns:a16="http://schemas.microsoft.com/office/drawing/2014/main" xmlns="" id="{8D5292D5-0F3A-4366-8A6D-C8AE9C55A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9777" r="17778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F11C0-A72C-4763-AA5F-BC33D0BAE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Interview with the Nurse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851F38-8DEE-4A4D-980A-03FE558DB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Patient wheeled into the room prior to the room being ready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First day for a new trainee physician who could not find his lead apron so he needed to leave room to help him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Can’t recall the time out, but believes that someone did it quickly in the room. Does remember documenting time out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Feels awful.  Didn’t sleep last night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Tears well up in the nurse’s eyes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10019A-C475-4314-B837-770FBD436006}"/>
              </a:ext>
            </a:extLst>
          </p:cNvPr>
          <p:cNvSpPr txBox="1"/>
          <p:nvPr/>
        </p:nvSpPr>
        <p:spPr>
          <a:xfrm>
            <a:off x="10004879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vimeo.com/775919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9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0A96DD28-628D-416F-ABBF-9F5416B0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What we discussed in part 1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xmlns="" id="{223BF8D1-EAA5-47C5-93DE-AB8DE7628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D4B340E-1424-4BDC-8BD8-768C5421C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Introduction to QIPS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Basics of safety culture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Definitions: error, adverse event, near miss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Root cause analysis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Systems versus Individual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Human error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Contributing factors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Case study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66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FC52FC-0F15-4350-9BCD-F4D2707C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/>
              <a:t>Surgeon Interview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7B5AE9-0D8E-40DD-8A2E-E36AE7124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1500"/>
              <a:t>Could not find a marking pen so used a ball point pen to mark flank in the holding area. Marked the left flank</a:t>
            </a:r>
          </a:p>
          <a:p>
            <a:r>
              <a:rPr lang="en-US" sz="1500"/>
              <a:t>Helped wheel the patient into the room prior to the room being ready</a:t>
            </a:r>
          </a:p>
          <a:p>
            <a:r>
              <a:rPr lang="en-US" sz="1500"/>
              <a:t>Frustrated that the nurses were not ready she had to do some of the set up herself</a:t>
            </a:r>
          </a:p>
          <a:p>
            <a:r>
              <a:rPr lang="en-US" sz="1500"/>
              <a:t>Was anxious about this case as it was a rare procedure</a:t>
            </a:r>
          </a:p>
          <a:p>
            <a:r>
              <a:rPr lang="en-US" sz="1500"/>
              <a:t>Placed the blanket roll herself as was her preference – but cannot recall why she placed it on the wrong side  </a:t>
            </a:r>
          </a:p>
          <a:p>
            <a:r>
              <a:rPr lang="en-US" sz="1500"/>
              <a:t>New CHG cleanser tends to wipe off pen mark so was not surprised not to see a mark once resident prepped surgical site  </a:t>
            </a:r>
          </a:p>
          <a:p>
            <a:r>
              <a:rPr lang="en-US" sz="1500"/>
              <a:t>Can’t recall the time out, but believes that someone did it quickly in the room</a:t>
            </a:r>
          </a:p>
          <a:p>
            <a:r>
              <a:rPr lang="en-US" sz="1500"/>
              <a:t>Feels awful </a:t>
            </a:r>
          </a:p>
        </p:txBody>
      </p:sp>
      <p:pic>
        <p:nvPicPr>
          <p:cNvPr id="12" name="Picture 11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xmlns="" id="{448A3CBD-42A5-488A-B2F4-57C818791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5952" r="36564" b="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1669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3C58F-B4A0-4A5C-9F54-958CD140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Trainee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9F1F83-4720-417D-84EA-03DBC960BA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36FBFF3-730C-4E77-989C-61C8F534CD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First day on service for him and first pediatric surgical rotation</a:t>
            </a:r>
          </a:p>
          <a:p>
            <a:r>
              <a:rPr lang="en-US" dirty="0"/>
              <a:t> No orientation to this operating room </a:t>
            </a:r>
          </a:p>
          <a:p>
            <a:r>
              <a:rPr lang="en-US" dirty="0"/>
              <a:t>Could not find his lead apron  </a:t>
            </a:r>
          </a:p>
          <a:p>
            <a:r>
              <a:rPr lang="en-US" dirty="0"/>
              <a:t>Can’t recall the time out, but believes that someone may have done it quickly in the room </a:t>
            </a:r>
          </a:p>
          <a:p>
            <a:r>
              <a:rPr lang="en-US" dirty="0"/>
              <a:t> Is worried about the evaluation that his attending will give him</a:t>
            </a:r>
          </a:p>
          <a:p>
            <a:r>
              <a:rPr lang="en-US" dirty="0"/>
              <a:t> Feels terrible about the patient </a:t>
            </a:r>
          </a:p>
          <a:p>
            <a:endParaRPr lang="en-US" dirty="0"/>
          </a:p>
        </p:txBody>
      </p:sp>
      <p:pic>
        <p:nvPicPr>
          <p:cNvPr id="5" name="Picture 4" descr="A person wearing glasses&#10;&#10;Description generated with high confidence">
            <a:extLst>
              <a:ext uri="{FF2B5EF4-FFF2-40B4-BE49-F238E27FC236}">
                <a16:creationId xmlns:a16="http://schemas.microsoft.com/office/drawing/2014/main" xmlns="" id="{726FB6E9-A43E-4916-8A51-939527798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38200" y="1825625"/>
            <a:ext cx="52216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63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F72FD-ACFE-4143-ABD6-CAB850F8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Anesthesiologist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27B86-638B-401C-8EF7-8CC41009A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Once the patient was put to sleep, she did not notice that the prep was proceeding on the wrong side</a:t>
            </a:r>
          </a:p>
          <a:p>
            <a:r>
              <a:rPr lang="en-US" sz="2000" dirty="0"/>
              <a:t>Believes it is the surgeon responsibility to know what side and site is being operated on </a:t>
            </a:r>
          </a:p>
          <a:p>
            <a:r>
              <a:rPr lang="en-US" sz="2000" dirty="0"/>
              <a:t>Can’t recall the time out, but believes that someone did it quickly in the room </a:t>
            </a:r>
          </a:p>
          <a:p>
            <a:r>
              <a:rPr lang="en-US" sz="2000" dirty="0"/>
              <a:t>Is angry at hospital administration as OR staffing has been reduced and safety is compromised </a:t>
            </a:r>
          </a:p>
        </p:txBody>
      </p:sp>
      <p:pic>
        <p:nvPicPr>
          <p:cNvPr id="4" name="Picture 3" descr="A picture containing person, woman, indoor, phone&#10;&#10;Description generated with very high confidence">
            <a:extLst>
              <a:ext uri="{FF2B5EF4-FFF2-40B4-BE49-F238E27FC236}">
                <a16:creationId xmlns:a16="http://schemas.microsoft.com/office/drawing/2014/main" xmlns="" id="{1A7FC915-0396-4429-906C-32D24D0D6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40613" b="-1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102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5E30-4FFA-4B9D-92A1-F680EB13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OR Nurse Leader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A96D78-AB3F-4F87-96CD-FDFBB67A5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/>
              <a:t>Everyone knows that a time-out should be done </a:t>
            </a:r>
          </a:p>
          <a:p>
            <a:r>
              <a:rPr lang="en-US" sz="2400"/>
              <a:t>Audits of documentation have demonstrated 100% compliance with the time outs </a:t>
            </a:r>
          </a:p>
          <a:p>
            <a:r>
              <a:rPr lang="en-US" sz="2400"/>
              <a:t>Everyone knows that ball point pen should not be used to mark sites </a:t>
            </a:r>
          </a:p>
          <a:p>
            <a:r>
              <a:rPr lang="en-US" sz="2400"/>
              <a:t>It is the responsibility of the surgeons to orient the trainees when they are new to the OR  </a:t>
            </a:r>
          </a:p>
          <a:p>
            <a:r>
              <a:rPr lang="en-US" sz="2400"/>
              <a:t>Is worried about her staff </a:t>
            </a:r>
          </a:p>
        </p:txBody>
      </p:sp>
      <p:pic>
        <p:nvPicPr>
          <p:cNvPr id="5" name="Picture 4" descr="A person wearing a hat&#10;&#10;Description generated with very high confidence">
            <a:extLst>
              <a:ext uri="{FF2B5EF4-FFF2-40B4-BE49-F238E27FC236}">
                <a16:creationId xmlns:a16="http://schemas.microsoft.com/office/drawing/2014/main" xmlns="" id="{E186608C-4DDC-461D-AB4D-43EFB6BE8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4512" r="995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55152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74357A1-DC60-490F-AA0D-EB575EAB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The Surgical Case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759EACA-B6C2-4035-9911-AB5F68B77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100" dirty="0"/>
              <a:t>Human Factors</a:t>
            </a:r>
          </a:p>
          <a:p>
            <a:pPr lvl="1"/>
            <a:r>
              <a:rPr lang="en-US" sz="1100" dirty="0"/>
              <a:t>Slip – placement of blanket under wrong side by surgeon</a:t>
            </a:r>
          </a:p>
          <a:p>
            <a:pPr lvl="1"/>
            <a:r>
              <a:rPr lang="en-US" sz="1100" dirty="0"/>
              <a:t>Qualification – trainee with no OR experience</a:t>
            </a:r>
          </a:p>
          <a:p>
            <a:pPr lvl="1"/>
            <a:r>
              <a:rPr lang="en-US" sz="1100" dirty="0"/>
              <a:t>Coordination – time out not performed as everyone thought someone else did it</a:t>
            </a:r>
          </a:p>
          <a:p>
            <a:pPr lvl="1"/>
            <a:r>
              <a:rPr lang="en-US" sz="1100" dirty="0"/>
              <a:t>Verification – of the side/site prior to scalpel use</a:t>
            </a:r>
          </a:p>
          <a:p>
            <a:r>
              <a:rPr lang="en-US" sz="1100" dirty="0"/>
              <a:t>Technical Factors</a:t>
            </a:r>
          </a:p>
          <a:p>
            <a:pPr lvl="1"/>
            <a:r>
              <a:rPr lang="en-US" sz="1100" dirty="0"/>
              <a:t>Materials – ball point pen use  </a:t>
            </a:r>
          </a:p>
          <a:p>
            <a:r>
              <a:rPr lang="en-US" sz="1100" dirty="0"/>
              <a:t>Organizational Factors</a:t>
            </a:r>
          </a:p>
          <a:p>
            <a:pPr lvl="1"/>
            <a:r>
              <a:rPr lang="en-US" sz="1100" dirty="0"/>
              <a:t>Transfer of knowledge – trainee with no knowledge of time out process</a:t>
            </a:r>
          </a:p>
          <a:p>
            <a:pPr lvl="1"/>
            <a:r>
              <a:rPr lang="en-US" sz="1100" dirty="0"/>
              <a:t>Protocols – time out process not highly specified</a:t>
            </a:r>
          </a:p>
          <a:p>
            <a:r>
              <a:rPr lang="en-US" sz="1100" dirty="0"/>
              <a:t>Management priorities</a:t>
            </a:r>
          </a:p>
          <a:p>
            <a:pPr lvl="1"/>
            <a:r>
              <a:rPr lang="en-US" sz="1100" dirty="0"/>
              <a:t>rushed for on time start</a:t>
            </a:r>
          </a:p>
          <a:p>
            <a:r>
              <a:rPr lang="en-US" sz="1100" dirty="0"/>
              <a:t> Culture</a:t>
            </a:r>
          </a:p>
          <a:p>
            <a:pPr lvl="1"/>
            <a:r>
              <a:rPr lang="en-US" sz="1100" dirty="0"/>
              <a:t>general lack of reverence for time out process </a:t>
            </a:r>
          </a:p>
        </p:txBody>
      </p:sp>
      <p:pic>
        <p:nvPicPr>
          <p:cNvPr id="7" name="Picture 6" descr="A person lying on a bed&#10;&#10;Description generated with very high confidence">
            <a:extLst>
              <a:ext uri="{FF2B5EF4-FFF2-40B4-BE49-F238E27FC236}">
                <a16:creationId xmlns:a16="http://schemas.microsoft.com/office/drawing/2014/main" xmlns="" id="{AC6DFA94-0E31-4B88-8C39-CC13BCC85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5902" r="32650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802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0A96DD28-628D-416F-ABBF-9F5416B0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Outline part 2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xmlns="" id="{223BF8D1-EAA5-47C5-93DE-AB8DE7628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D4B340E-1424-4BDC-8BD8-768C5421C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614" y="2318658"/>
            <a:ext cx="5812972" cy="391885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Frontline Improvement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Safe patient handover (Dr. Jennifer O’Dea)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Patient Safety and Incident Reporting </a:t>
            </a:r>
          </a:p>
          <a:p>
            <a:pPr marL="914400" lvl="2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2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1B2A784-4501-42A8-86DF-DB27DE395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AF11A2-AB96-49BB-B062-7C4A4398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1144980"/>
            <a:ext cx="5063458" cy="1560716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Quality Improvement: </a:t>
            </a:r>
            <a:br>
              <a:rPr lang="en-US" sz="3400" dirty="0"/>
            </a:br>
            <a:r>
              <a:rPr lang="en-US" sz="3400" dirty="0"/>
              <a:t>Systems can be made safer by design 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A330AB8-A767-46C8-ABEF-2477854EF6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5498" y="11446"/>
            <a:ext cx="4901184" cy="4021058"/>
          </a:xfrm>
          <a:prstGeom prst="rect">
            <a:avLst/>
          </a:prstGeom>
          <a:solidFill>
            <a:srgbClr val="636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louds in the sky&#10;&#10;Description generated with high confidence">
            <a:extLst>
              <a:ext uri="{FF2B5EF4-FFF2-40B4-BE49-F238E27FC236}">
                <a16:creationId xmlns:a16="http://schemas.microsoft.com/office/drawing/2014/main" xmlns="" id="{4E127797-3B59-4846-A2B1-BA79D7D7C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5596" r="5615" b="2"/>
          <a:stretch/>
        </p:blipFill>
        <p:spPr>
          <a:xfrm>
            <a:off x="974059" y="180341"/>
            <a:ext cx="4364062" cy="36832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8E62604-C40E-4D56-9D66-FD94B0CA40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5498" y="4241249"/>
            <a:ext cx="4901184" cy="2616751"/>
          </a:xfrm>
          <a:prstGeom prst="rect">
            <a:avLst/>
          </a:prstGeom>
          <a:solidFill>
            <a:srgbClr val="636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passenger jet flying through a blue sky&#10;&#10;Description generated with very high confidence">
            <a:extLst>
              <a:ext uri="{FF2B5EF4-FFF2-40B4-BE49-F238E27FC236}">
                <a16:creationId xmlns:a16="http://schemas.microsoft.com/office/drawing/2014/main" xmlns="" id="{09A59D70-4F1F-41CB-83D7-09C75EED72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4106" b="5293"/>
          <a:stretch/>
        </p:blipFill>
        <p:spPr>
          <a:xfrm>
            <a:off x="870090" y="4407408"/>
            <a:ext cx="4572000" cy="24505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EFAC67-7847-4D0A-8FBB-704F5193E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772" y="2978639"/>
            <a:ext cx="5063457" cy="2729196"/>
          </a:xfrm>
        </p:spPr>
        <p:txBody>
          <a:bodyPr>
            <a:normAutofit/>
          </a:bodyPr>
          <a:lstStyle/>
          <a:p>
            <a:r>
              <a:rPr lang="en-US" sz="2400"/>
              <a:t>Research and experience outside of health care have shown us that complex systems can be made safer by design [Nolan 2000, Reason 2000]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4344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wall, indoor, table&#10;&#10;Description generated with high confidence">
            <a:extLst>
              <a:ext uri="{FF2B5EF4-FFF2-40B4-BE49-F238E27FC236}">
                <a16:creationId xmlns:a16="http://schemas.microsoft.com/office/drawing/2014/main" xmlns="" id="{5074C8CF-0A2A-4817-9E10-5D1EFDD5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4477" r="-2" b="3313"/>
          <a:stretch/>
        </p:blipFill>
        <p:spPr>
          <a:xfrm>
            <a:off x="0" y="-187768"/>
            <a:ext cx="12192000" cy="457199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66850" y="48963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Frontline Process Improvement: </a:t>
            </a:r>
            <a:br>
              <a:rPr lang="en-CA" dirty="0"/>
            </a:br>
            <a:r>
              <a:rPr lang="en-CA" sz="3600" dirty="0"/>
              <a:t>any systematic program to improve organizational routines with the goal of improving outcomes, improving safety, improving efficiency</a:t>
            </a:r>
          </a:p>
        </p:txBody>
      </p:sp>
    </p:spTree>
    <p:extLst>
      <p:ext uri="{BB962C8B-B14F-4D97-AF65-F5344CB8AC3E}">
        <p14:creationId xmlns:p14="http://schemas.microsoft.com/office/powerpoint/2010/main" val="91928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rgbClr val="FFFFFF"/>
                </a:solidFill>
              </a:rPr>
              <a:t>Frontline PI-Project selection</a:t>
            </a:r>
            <a:br>
              <a:rPr lang="en-CA" sz="4000">
                <a:solidFill>
                  <a:srgbClr val="FFFFFF"/>
                </a:solidFill>
              </a:rPr>
            </a:b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DE19389-50E3-4C65-9FF6-BB1F17368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15423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125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CA" sz="4000" b="1" i="1">
                <a:solidFill>
                  <a:srgbClr val="FFFFFF"/>
                </a:solidFill>
              </a:rPr>
              <a:t>How do I prioritize PI projects?</a:t>
            </a: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6D874ED4-7995-4030-929B-E5F623953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83144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71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/>
              <a:t>Frontline PI: Metrics</a:t>
            </a:r>
            <a:br>
              <a:rPr lang="en-CA"/>
            </a:b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EDEC59B-0504-4A59-A76E-3D473313A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0152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68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4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392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931</Words>
  <Application>Microsoft Office PowerPoint</Application>
  <PresentationFormat>Custom</PresentationFormat>
  <Paragraphs>157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QIPS part 2</vt:lpstr>
      <vt:lpstr>What we discussed in part 1</vt:lpstr>
      <vt:lpstr>Outline part 2</vt:lpstr>
      <vt:lpstr>Quality Improvement:  Systems can be made safer by design  </vt:lpstr>
      <vt:lpstr>Frontline Process Improvement:  any systematic program to improve organizational routines with the goal of improving outcomes, improving safety, improving efficiency</vt:lpstr>
      <vt:lpstr>Frontline PI-Project selection </vt:lpstr>
      <vt:lpstr>How do I prioritize PI projects?</vt:lpstr>
      <vt:lpstr>Frontline PI: Metrics </vt:lpstr>
      <vt:lpstr>PowerPoint Presentation</vt:lpstr>
      <vt:lpstr>PowerPoint Presentation</vt:lpstr>
      <vt:lpstr>PowerPoint Presentation</vt:lpstr>
      <vt:lpstr>Frontline PI: Implementation </vt:lpstr>
      <vt:lpstr>Frontline PI: Implementation</vt:lpstr>
      <vt:lpstr>Frontline PI: People </vt:lpstr>
      <vt:lpstr>Frontline PI: Failure/Success </vt:lpstr>
      <vt:lpstr>Planning a frontline improvement project:  overview </vt:lpstr>
      <vt:lpstr>Take Home Messages</vt:lpstr>
      <vt:lpstr>Case Example: Johnnie</vt:lpstr>
      <vt:lpstr>Interview with the Nurse </vt:lpstr>
      <vt:lpstr>Surgeon Interview</vt:lpstr>
      <vt:lpstr>Physician Trainee Interview</vt:lpstr>
      <vt:lpstr>Anesthesiologist Interview</vt:lpstr>
      <vt:lpstr>OR Nurse Leader Interview</vt:lpstr>
      <vt:lpstr>The Surgical Case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 &amp; PS part 1</dc:title>
  <dc:creator>Leigh Newhook</dc:creator>
  <cp:lastModifiedBy>Newhook, Leigh Anne</cp:lastModifiedBy>
  <cp:revision>41</cp:revision>
  <dcterms:created xsi:type="dcterms:W3CDTF">2018-11-15T00:59:36Z</dcterms:created>
  <dcterms:modified xsi:type="dcterms:W3CDTF">2019-08-23T11:50:14Z</dcterms:modified>
</cp:coreProperties>
</file>