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8" r:id="rId3"/>
    <p:sldId id="266" r:id="rId4"/>
    <p:sldId id="261" r:id="rId5"/>
    <p:sldId id="271" r:id="rId6"/>
    <p:sldId id="260" r:id="rId7"/>
    <p:sldId id="273" r:id="rId8"/>
    <p:sldId id="274" r:id="rId9"/>
    <p:sldId id="275" r:id="rId10"/>
    <p:sldId id="276" r:id="rId11"/>
    <p:sldId id="277" r:id="rId12"/>
    <p:sldId id="269" r:id="rId13"/>
    <p:sldId id="279" r:id="rId14"/>
    <p:sldId id="280" r:id="rId15"/>
    <p:sldId id="281" r:id="rId16"/>
    <p:sldId id="265" r:id="rId17"/>
  </p:sldIdLst>
  <p:sldSz cx="12192000" cy="6858000"/>
  <p:notesSz cx="6858000" cy="9144000"/>
  <p:embeddedFontLst>
    <p:embeddedFont>
      <p:font typeface="Avenir Next" panose="020B0503020202020204" pitchFamily="34" charset="0"/>
      <p:regular r:id="rId18"/>
      <p:bold r:id="rId19"/>
      <p:italic r:id="rId20"/>
      <p:boldItalic r:id="rId21"/>
    </p:embeddedFont>
    <p:embeddedFont>
      <p:font typeface="Avenir Next Heavy" panose="020B0903020202020204" pitchFamily="34" charset="0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499"/>
    <a:srgbClr val="8A2433"/>
    <a:srgbClr val="414042"/>
    <a:srgbClr val="BB29BB"/>
    <a:srgbClr val="862633"/>
    <a:srgbClr val="AA439A"/>
    <a:srgbClr val="8A2133"/>
    <a:srgbClr val="CA3639"/>
    <a:srgbClr val="CA3607"/>
    <a:srgbClr val="FF1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35"/>
    <p:restoredTop sz="96405"/>
  </p:normalViewPr>
  <p:slideViewPr>
    <p:cSldViewPr snapToGrid="0">
      <p:cViewPr>
        <p:scale>
          <a:sx n="100" d="100"/>
          <a:sy n="100" d="100"/>
        </p:scale>
        <p:origin x="5658" y="1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4D12-C8CF-BB6B-7554-E4443EC0D8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1D9EA3-ACFF-A887-B849-906984604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04779-561A-ED44-CA1B-2FBBDF4F9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7595C-87FA-30C1-E4B9-D90C13B0E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1E1DD-352C-8D56-7D27-DDE201C45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0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7D502-2EEC-7528-B3ED-33639FB0B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260260-0644-8A06-6831-3F4F3EC62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54014-4D9C-0683-5B55-C6FD0E2E6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EB13E-74A2-DB09-E51B-CDC89DDF5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FCB0C-96AC-E471-456B-AD233D59C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126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A9037F-3445-E45C-FF5B-EC31A273E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5C0268-C180-9F0E-DF6D-72AB09D58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4356B-DEAD-80CE-AA98-BFDB915C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38729-F5DB-1FA0-E1E2-5B4BD7D8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9F4EB-1F43-DEB8-8F54-E9F858FF8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6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B51E66-4B4F-808B-B6FD-D5CDDE2112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1312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B87DEC4-8C20-9561-30FE-DB476AEB79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927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95A38-8EBD-4701-F84F-A42F400EF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B61A0-A29A-2D62-BB4E-062EB51370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5F233D-2EC5-0858-B1C8-E5660A0FCA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C6092-CDC8-4D36-A90F-78D35DC49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922E4-F800-D46D-11B5-0B503E2A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1FE06-FBBE-A8CA-3ADB-7AE6DD9F9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56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F44E7-4BA5-173E-9D46-E57580935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C973A-6A48-10BF-2794-2DBD4B1F0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409A5B-F525-D421-C943-728A436C6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CA9E78-0F31-2583-2336-C603FE4EC5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48475-BE3A-6BF2-11B9-39AF42DAB6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460F77-6B91-AF09-E175-7760F57E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30AF11-8624-AC82-C810-2FF7EC24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157C95-7D64-4C44-6A61-05C3F6A05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2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EEBE-707B-F693-FEBE-6699F4EC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06F8D-D606-0A7F-CBA7-CCCF9DCC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D475F7-8F00-3111-87E4-42216513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6853F6-2BC9-95F4-B975-ABF220C11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BB94FD-109E-D67A-6F4B-12A068B12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500E88-B3CE-9E8D-B4B9-3DFE1834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16976-D79D-9C82-5057-17742E78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2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318BE-BA82-02E3-4CC7-73F2DB09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99388-19E1-9D48-076E-1EA8257AB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B9BF8-F92E-CCAE-6142-A7BF07154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BCD25-6505-1A73-354E-6AE64D1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A254E-C384-47A2-6528-DA7B6E7BF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C5BD3-E551-04E4-5D8A-3D1EB539C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7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017C9-CB90-D9E3-0459-6AB17557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979A71-A55E-A5DA-DC1C-A22902904D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4C3581-A242-7A69-397F-EC25EABA2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2E936-5464-E5C6-0294-9F4CFAB2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A6A22A-3FCA-7DC3-ACBF-3BA3E307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92EC8D-FFF7-412E-3FD1-C4337B695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5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A9511C-4E6A-A3DA-B1EE-748208775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A8C32-08D0-38E8-566C-29DE74884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E6BBB-E664-60B9-8659-F061B55F18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2DDA0-4CB3-CE4B-AFC7-A69E95D65128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08AAC-6335-19C1-BE66-F7909AA4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474B7-C23C-3B7C-F14D-19BA4A99F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4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244F6F-000C-DAB9-44DE-AFF36C5E5B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 descr="A collage of people and fireworks">
            <a:extLst>
              <a:ext uri="{FF2B5EF4-FFF2-40B4-BE49-F238E27FC236}">
                <a16:creationId xmlns:a16="http://schemas.microsoft.com/office/drawing/2014/main" id="{2014F8F3-99A9-B9FC-82EE-F61DF2FAC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39" y="452437"/>
            <a:ext cx="4764861" cy="5953125"/>
          </a:xfrm>
          <a:prstGeom prst="rect">
            <a:avLst/>
          </a:prstGeom>
        </p:spPr>
      </p:pic>
      <p:pic>
        <p:nvPicPr>
          <p:cNvPr id="10" name="Picture 9" descr="A white text with a black background&#10;&#10;Description automatically generated">
            <a:extLst>
              <a:ext uri="{FF2B5EF4-FFF2-40B4-BE49-F238E27FC236}">
                <a16:creationId xmlns:a16="http://schemas.microsoft.com/office/drawing/2014/main" id="{C1F81F5B-BBE9-4D31-F1B6-C7510C221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538" y="2058793"/>
            <a:ext cx="4510187" cy="217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2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1C939C1-7BBF-2252-627B-F8B4097DE5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84" b="7784"/>
          <a:stretch/>
        </p:blipFill>
        <p:spPr>
          <a:xfrm>
            <a:off x="0" y="0"/>
            <a:ext cx="12192000" cy="68580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2CBC3A-F893-64FD-85DE-67CDDB4DB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750213-7F44-C5F4-AEC8-6EDB5B5D395E}"/>
              </a:ext>
            </a:extLst>
          </p:cNvPr>
          <p:cNvSpPr txBox="1">
            <a:spLocks/>
          </p:cNvSpPr>
          <p:nvPr/>
        </p:nvSpPr>
        <p:spPr>
          <a:xfrm>
            <a:off x="4080117" y="322729"/>
            <a:ext cx="7775552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5000"/>
              </a:lnSpc>
            </a:pPr>
            <a:r>
              <a:rPr lang="en-US" sz="6000" b="1" dirty="0">
                <a:solidFill>
                  <a:srgbClr val="AA439A"/>
                </a:solidFill>
                <a:latin typeface="Avenir Next Heavy" panose="020B0503020202020204" pitchFamily="34" charset="0"/>
              </a:rPr>
              <a:t>CLICK HERE TO EDIT.</a:t>
            </a:r>
          </a:p>
        </p:txBody>
      </p:sp>
    </p:spTree>
    <p:extLst>
      <p:ext uri="{BB962C8B-B14F-4D97-AF65-F5344CB8AC3E}">
        <p14:creationId xmlns:p14="http://schemas.microsoft.com/office/powerpoint/2010/main" val="2053123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skeleton of a whale from the ceiling&#10;&#10;Description automatically generated">
            <a:extLst>
              <a:ext uri="{FF2B5EF4-FFF2-40B4-BE49-F238E27FC236}">
                <a16:creationId xmlns:a16="http://schemas.microsoft.com/office/drawing/2014/main" id="{31D86E8A-17BA-0352-034D-B0098895F2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alphaModFix amt="35000"/>
          </a:blip>
          <a:srcRect t="31234" b="31234"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6B94C87-B304-D986-8921-0F25DD656B24}"/>
              </a:ext>
            </a:extLst>
          </p:cNvPr>
          <p:cNvSpPr txBox="1">
            <a:spLocks/>
          </p:cNvSpPr>
          <p:nvPr/>
        </p:nvSpPr>
        <p:spPr>
          <a:xfrm>
            <a:off x="302558" y="322729"/>
            <a:ext cx="8229600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en-US" sz="6000" b="1" dirty="0">
                <a:solidFill>
                  <a:srgbClr val="8A2133"/>
                </a:solidFill>
                <a:latin typeface="Avenir Next Heavy" panose="020B0503020202020204" pitchFamily="34" charset="0"/>
              </a:rPr>
              <a:t>CLICK HERE TO EDIT.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8A1621-EFF3-CA43-FF66-8046121B83C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gradFill>
            <a:gsLst>
              <a:gs pos="27000">
                <a:srgbClr val="8A2433"/>
              </a:gs>
              <a:gs pos="77000">
                <a:srgbClr val="AA449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21C06E-3700-0A41-6E03-9B4F45346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323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>
            <a:extLst>
              <a:ext uri="{FF2B5EF4-FFF2-40B4-BE49-F238E27FC236}">
                <a16:creationId xmlns:a16="http://schemas.microsoft.com/office/drawing/2014/main" id="{65DDBA85-3CD3-E374-8368-F5A3569B6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4276" y="1384136"/>
            <a:ext cx="6974168" cy="655671"/>
          </a:xfrm>
        </p:spPr>
        <p:txBody>
          <a:bodyPr>
            <a:noAutofit/>
          </a:bodyPr>
          <a:lstStyle/>
          <a:p>
            <a:pPr>
              <a:lnSpc>
                <a:spcPts val="5000"/>
              </a:lnSpc>
            </a:pPr>
            <a:r>
              <a:rPr lang="en-CA" sz="4800" b="1" dirty="0">
                <a:solidFill>
                  <a:srgbClr val="8A2133"/>
                </a:solidFill>
                <a:latin typeface="Avenir Next Heavy" panose="020B0503020202020204" pitchFamily="34" charset="0"/>
              </a:rPr>
              <a:t>CLICK HERE TO EDIT.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4B0CF9-CB89-4BC9-69D2-D8D9CD17202E}"/>
              </a:ext>
            </a:extLst>
          </p:cNvPr>
          <p:cNvSpPr txBox="1"/>
          <p:nvPr/>
        </p:nvSpPr>
        <p:spPr>
          <a:xfrm>
            <a:off x="353644" y="2106604"/>
            <a:ext cx="64822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</a:rPr>
              <a:t>LOREM IPSUM</a:t>
            </a:r>
          </a:p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Lorem ipsum dolor sit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amet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consectetur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adipiscing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elit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sed do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eiusmod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tempor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incididunt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labore et dolore magna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aliqua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. Ut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enim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ad minim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veniam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quis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nostrud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exercitation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ullamco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laboris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nisi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aliquip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ex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ea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commodo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consequat</a:t>
            </a:r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5E601A-8CD6-BC23-5D7F-8042BD58E6DE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gradFill>
            <a:gsLst>
              <a:gs pos="27000">
                <a:srgbClr val="8A2433"/>
              </a:gs>
              <a:gs pos="77000">
                <a:srgbClr val="AA449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1EEED5-F0A9-5C0F-69F8-0D7FDE201C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 descr="A person smiling with a crab skeleton&#10;&#10;Description automatically generated">
            <a:extLst>
              <a:ext uri="{FF2B5EF4-FFF2-40B4-BE49-F238E27FC236}">
                <a16:creationId xmlns:a16="http://schemas.microsoft.com/office/drawing/2014/main" id="{0228AA7E-C5CD-A834-C17E-8736F33EB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537" y="1052294"/>
            <a:ext cx="3948988" cy="34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13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A24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 descr="A close-up of a building&#10;&#10;Description automatically generated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1204" t="3455" r="13615" b="3455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Il n'y a pas de vaches sacrées</a:t>
            </a:r>
            <a:endParaRPr lang="en-US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200" b="1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  <a:endParaRPr lang="en-CA" sz="3200" b="1" dirty="0">
              <a:solidFill>
                <a:schemeClr val="bg1"/>
              </a:solidFill>
              <a:latin typeface="Avenir Next Heavy" panose="020B05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46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3832" t="10005" r="13198" b="634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Il n'y a pas de vaches sacrées</a:t>
            </a:r>
            <a:endParaRPr lang="en-US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200" b="1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  <a:endParaRPr lang="en-CA" sz="3200" b="1" dirty="0">
              <a:solidFill>
                <a:schemeClr val="bg1"/>
              </a:solidFill>
              <a:latin typeface="Avenir Next Heavy" panose="020B05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23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9556" t="18002" r="10458" b="21992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Il n'y a pas de vaches sacrées</a:t>
            </a:r>
            <a:endParaRPr lang="en-US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dolor</a:t>
            </a: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 set </a:t>
            </a:r>
            <a:r>
              <a:rPr lang="fr-FR" sz="18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amit</a:t>
            </a: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800" dirty="0">
                <a:solidFill>
                  <a:schemeClr val="bg1"/>
                </a:solidFill>
                <a:latin typeface="Avenir Next" panose="020B0503020202020204" pitchFamily="34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200" b="1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  <a:endParaRPr lang="en-CA" sz="3200" b="1" dirty="0">
              <a:solidFill>
                <a:schemeClr val="bg1"/>
              </a:solidFill>
              <a:latin typeface="Avenir Next Heavy" panose="020B05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7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35A2A1-80FC-554D-8226-D31C4CCEAF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7FD5E7-93D2-0ED7-5366-E5FA0E61F1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4849" y="2854505"/>
            <a:ext cx="3930852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venir Next Heavy" panose="020B0503020202020204" pitchFamily="34" charset="0"/>
              </a:rPr>
              <a:t>THANK YOU.</a:t>
            </a:r>
          </a:p>
        </p:txBody>
      </p:sp>
      <p:pic>
        <p:nvPicPr>
          <p:cNvPr id="5" name="Picture 4" descr="A collage of images of people and fireworks">
            <a:extLst>
              <a:ext uri="{FF2B5EF4-FFF2-40B4-BE49-F238E27FC236}">
                <a16:creationId xmlns:a16="http://schemas.microsoft.com/office/drawing/2014/main" id="{5908DDBE-E7FF-C904-CCB7-8B46C4398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50" y="419100"/>
            <a:ext cx="5007410" cy="52863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79B74D-F364-8E83-D8E8-899A0228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8A54CE1-120C-D170-9E60-27EFB9275B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8693" y="1065750"/>
            <a:ext cx="6647377" cy="3370942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  <a:t>CLICK HERE TO EDIT.</a:t>
            </a:r>
            <a:b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</a:br>
            <a:r>
              <a:rPr lang="en-US" sz="65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  <a:t>SUBHEAD GOES</a:t>
            </a:r>
            <a:br>
              <a:rPr lang="en-US" sz="65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</a:br>
            <a:r>
              <a:rPr lang="en-US" sz="65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  <a:t>HERE.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E7B9D2-AEA4-2BEB-4DAB-921DB9EDF70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solidFill>
            <a:srgbClr val="AA43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 descr="A person smiling with a dog and fireworks behind her&#10;&#10;Description automatically generated">
            <a:extLst>
              <a:ext uri="{FF2B5EF4-FFF2-40B4-BE49-F238E27FC236}">
                <a16:creationId xmlns:a16="http://schemas.microsoft.com/office/drawing/2014/main" id="{6C512C95-598C-46F2-2562-E92295C47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532" y="844524"/>
            <a:ext cx="3888596" cy="3819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5FA13F-5E6F-1612-9E3F-429F983B0B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03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A02DF191-5F8D-FB82-DCF0-DA0AD52CA6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8693" y="1065750"/>
            <a:ext cx="6647377" cy="3370942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en-US" sz="7200" b="1" spc="-150" dirty="0">
                <a:solidFill>
                  <a:srgbClr val="AA439A"/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  <a:t>CLICK HERE TO EDIT.</a:t>
            </a:r>
            <a:b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</a:br>
            <a:r>
              <a:rPr lang="en-US" sz="6500" spc="-150" dirty="0">
                <a:solidFill>
                  <a:srgbClr val="AA439A"/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  <a:t>SUBHEAD GOES</a:t>
            </a:r>
            <a:br>
              <a:rPr lang="en-US" sz="6500" spc="-150" dirty="0">
                <a:solidFill>
                  <a:srgbClr val="AA439A"/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</a:br>
            <a:r>
              <a:rPr lang="en-US" sz="6500" spc="-150" dirty="0">
                <a:solidFill>
                  <a:srgbClr val="AA439A"/>
                </a:solidFill>
                <a:latin typeface="Avenir Next" panose="020B0503020202020204" pitchFamily="34" charset="0"/>
                <a:cs typeface="Arial Narrow" panose="020B0604020202020204" pitchFamily="34" charset="0"/>
              </a:rPr>
              <a:t>HERE.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27EED99-45CA-C52F-BDAA-6AC54429F74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" name="Picture 5" descr="A group of buildings and fireworks&#10;&#10;Description automatically generated">
            <a:extLst>
              <a:ext uri="{FF2B5EF4-FFF2-40B4-BE49-F238E27FC236}">
                <a16:creationId xmlns:a16="http://schemas.microsoft.com/office/drawing/2014/main" id="{E359AF00-BF19-2513-E0FF-924881148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998" y="789685"/>
            <a:ext cx="3994544" cy="3923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7CEE3C-9862-9905-C815-B866F95EFD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4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31F7460-6EB8-5470-968B-2BBD75CFF6A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00ADB9-8296-5796-0D85-AABC821A451E}"/>
              </a:ext>
            </a:extLst>
          </p:cNvPr>
          <p:cNvSpPr txBox="1"/>
          <p:nvPr/>
        </p:nvSpPr>
        <p:spPr>
          <a:xfrm>
            <a:off x="1997214" y="1654554"/>
            <a:ext cx="81975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 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Lorem ipsum dolor sit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amet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consectetur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adipiscing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elit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, sed do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eiusmod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tempor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incididunt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labore et dolore magna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aliqua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. Ut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enim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ad minim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veniam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quis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nostrud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exercitation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ullamco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laboris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nisi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aliquip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ex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ea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commodo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consequat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. Duis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aute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irure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dolor in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reprehenderit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voluptate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velit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esse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cillum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dolore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eu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fugiat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nulla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pariatur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Excepteur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sint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occaecat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cupidatat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non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proident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, sunt in culpa qui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officia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deserunt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mollit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anim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id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est</a:t>
            </a:r>
            <a:r>
              <a:rPr lang="en-CA" sz="2400" dirty="0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bg1"/>
                </a:solidFill>
                <a:effectLst/>
                <a:latin typeface="Avenir Next" panose="020B0503020202020204" pitchFamily="34" charset="0"/>
              </a:rPr>
              <a:t>laborum</a:t>
            </a:r>
            <a:endParaRPr lang="en-US" sz="24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C3E8E1-47E3-9B19-2090-055A09C49D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250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313A6D-7C46-B171-416F-545D7FFB61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DDFCA4-4218-39C8-25B9-3876DF95801D}"/>
              </a:ext>
            </a:extLst>
          </p:cNvPr>
          <p:cNvSpPr txBox="1"/>
          <p:nvPr/>
        </p:nvSpPr>
        <p:spPr>
          <a:xfrm>
            <a:off x="1997214" y="1654554"/>
            <a:ext cx="81975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</a:rPr>
              <a:t>CLICK HERE TO EDIT 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Lorem ipsum dolor sit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amet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consectetur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adipiscing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elit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sed do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eiusmod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tempor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incididunt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labore et dolore magna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aliqua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. Ut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enim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ad minim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veniam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quis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nostrud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exercitation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ullamco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laboris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nisi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ut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aliquip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ex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ea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commodo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consequat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. Duis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aute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irure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dolor in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reprehenderit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voluptate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velit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esse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cillum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dolore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eu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fugiat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nulla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pariatur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Excepteur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sint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occaecat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cupidatat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non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proident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, sunt in culpa qui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officia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deserunt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mollit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anim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id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est</a:t>
            </a:r>
            <a:r>
              <a:rPr lang="en-CA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en-CA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venir Next" panose="020B0503020202020204" pitchFamily="34" charset="0"/>
              </a:rPr>
              <a:t>laborum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venir Next" panose="020B0503020202020204" pitchFamily="34" charset="0"/>
            </a:endParaRPr>
          </a:p>
        </p:txBody>
      </p:sp>
      <p:pic>
        <p:nvPicPr>
          <p:cNvPr id="4" name="Picture 3" descr="A logo with text and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BD647FF-FCB6-4255-35FE-57D948A31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2895" y="5796117"/>
            <a:ext cx="1683309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05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69FD51-2BCA-BB8C-FE0C-8CC360360F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0" cap="all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dolor sit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consectetuer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adipiscing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elit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sed diam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nonummy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nibh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euismod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tincidunt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ut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laoreet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dolore magna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aliquam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erat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volutpat</a:t>
            </a:r>
            <a:endParaRPr lang="en-US" sz="24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 descr="A person smiling with fireworks behind him&#10;&#10;Description automatically generated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438" y="1216743"/>
            <a:ext cx="4121101" cy="45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14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40FA87-968A-413D-1BE8-70A26B8FC1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0" cap="all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dolor sit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consectetuer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adipiscing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elit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sed diam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nonummy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nibh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euismod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tincidunt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ut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laoreet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dolore magna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aliquam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erat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volutpat</a:t>
            </a:r>
            <a:endParaRPr lang="en-US" sz="24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38403" y="1371599"/>
            <a:ext cx="3581709" cy="41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98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40FA87-968A-413D-1BE8-70A26B8FC1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A43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0" cap="all" dirty="0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Lorem ipsum dolor sit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amet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consectetuer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adipiscing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elit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, sed diam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nonummy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nibh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euismod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tincidunt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ut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laoreet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dolore magna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aliquam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erat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venir Next" panose="020B0503020202020204" pitchFamily="34" charset="0"/>
              </a:rPr>
              <a:t>volutpat</a:t>
            </a:r>
            <a:endParaRPr lang="en-US" sz="24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9972" y="966020"/>
            <a:ext cx="4146566" cy="476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4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miling for a picture">
            <a:extLst>
              <a:ext uri="{FF2B5EF4-FFF2-40B4-BE49-F238E27FC236}">
                <a16:creationId xmlns:a16="http://schemas.microsoft.com/office/drawing/2014/main" id="{41C939C1-7BBF-2252-627B-F8B4097DE5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795" b="11772"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A2ED5D2-24E1-C16B-23D3-D726DE90010B}"/>
              </a:ext>
            </a:extLst>
          </p:cNvPr>
          <p:cNvSpPr txBox="1">
            <a:spLocks/>
          </p:cNvSpPr>
          <p:nvPr/>
        </p:nvSpPr>
        <p:spPr>
          <a:xfrm>
            <a:off x="302558" y="322729"/>
            <a:ext cx="8229600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en-US" sz="6000" b="1">
                <a:solidFill>
                  <a:schemeClr val="bg1"/>
                </a:solidFill>
                <a:latin typeface="Avenir Next Heavy" panose="020B0503020202020204" pitchFamily="34" charset="0"/>
              </a:rPr>
              <a:t>CLICK HERE TO EDIT.</a:t>
            </a:r>
            <a:endParaRPr lang="en-US" sz="6000" b="1" dirty="0">
              <a:solidFill>
                <a:schemeClr val="bg1"/>
              </a:solidFill>
              <a:latin typeface="Avenir Next Heavy" panose="020B05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2CBC3A-F893-64FD-85DE-67CDDB4DB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0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verguard" id="{FB4F0C4D-1AE7-EC4E-9D24-73D03558FA39}" vid="{90B447D6-6A5B-DA41-8BA6-C654B24E4F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4831</TotalTime>
  <Words>518</Words>
  <Application>Microsoft Office PowerPoint</Application>
  <PresentationFormat>Widescreen</PresentationFormat>
  <Paragraphs>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Avenir Next Heavy</vt:lpstr>
      <vt:lpstr>Avenir Next</vt:lpstr>
      <vt:lpstr>Wingdings</vt:lpstr>
      <vt:lpstr>Calibri Light</vt:lpstr>
      <vt:lpstr>Office Theme</vt:lpstr>
      <vt:lpstr>PowerPoint Presentation</vt:lpstr>
      <vt:lpstr>CLICK HERE TO EDIT. SUBHEAD GOES HERE.</vt:lpstr>
      <vt:lpstr>CLICK HERE TO EDIT. SUBHEAD GOES HERE.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HERE TO EDIT.</vt:lpstr>
      <vt:lpstr>PowerPoint Presentation</vt:lpstr>
      <vt:lpstr>PowerPoint Presentation</vt:lpstr>
      <vt:lpstr>PowerPoint Presentation</vt:lpstr>
      <vt:lpstr>THANK YOU.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Card, Ryan</cp:lastModifiedBy>
  <cp:revision>25</cp:revision>
  <dcterms:created xsi:type="dcterms:W3CDTF">2023-04-17T09:46:52Z</dcterms:created>
  <dcterms:modified xsi:type="dcterms:W3CDTF">2024-06-18T13:29:12Z</dcterms:modified>
  <cp:category/>
</cp:coreProperties>
</file>